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344" r:id="rId3"/>
    <p:sldId id="335" r:id="rId4"/>
    <p:sldId id="336" r:id="rId5"/>
    <p:sldId id="347" r:id="rId6"/>
    <p:sldId id="268" r:id="rId7"/>
    <p:sldId id="345" r:id="rId8"/>
    <p:sldId id="340" r:id="rId9"/>
    <p:sldId id="339" r:id="rId10"/>
    <p:sldId id="346" r:id="rId11"/>
    <p:sldId id="341" r:id="rId12"/>
    <p:sldId id="348" r:id="rId13"/>
    <p:sldId id="349" r:id="rId14"/>
    <p:sldId id="350" r:id="rId15"/>
    <p:sldId id="351" r:id="rId16"/>
    <p:sldId id="352" r:id="rId17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B9BD5"/>
    <a:srgbClr val="ED7D31"/>
    <a:srgbClr val="A5A5A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0338216482888"/>
          <c:y val="0.13845065527941022"/>
          <c:w val="0.54651516378911336"/>
          <c:h val="0.71790674313859171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1.4698161874905781E-3"/>
                  <c:y val="-2.8931013252973134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176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148)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780890598428202E-2"/>
                  <c:y val="-0.10699588477366291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115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83)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992613603751323"/>
                  <c:y val="-9.0534979423868608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65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56)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3609058203608349"/>
                  <c:y val="-3.292181069958848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52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40)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395371598760269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51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</a:t>
                    </a:r>
                    <a:r>
                      <a:rPr lang="ru-RU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- 39)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6710978259556895"/>
                  <c:y val="6.1728395061728392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46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43)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9295911639514038"/>
                  <c:y val="0.12551440329218136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42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22)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8089609395534115"/>
                  <c:y val="0.20987654320987637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32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23)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67159025237227"/>
                  <c:y val="0.2427983539094655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32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11)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465778399428246E-3"/>
                  <c:y val="0.2551440329218107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41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</a:t>
                    </a:r>
                    <a:r>
                      <a:rPr lang="ru-RU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– 26)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7577546983708439"/>
                  <c:y val="0.26131687242798424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25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11)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32397831695462698"/>
                  <c:y val="0.213991769547325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5</a:t>
                    </a:r>
                    <a:r>
                      <a:rPr lang="ru-RU" dirty="0" smtClean="0"/>
                      <a:t>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32570160587459757"/>
                  <c:y val="8.2304364732186497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6)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28951253855519726"/>
                  <c:y val="-6.1730015229577804E-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17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4)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0.28606596071525536"/>
                  <c:y val="-7.2016622922134996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16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(ПЗ- 4)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32053173911468341"/>
                  <c:y val="-0.1604938271604942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15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5)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29468254100715313"/>
                  <c:y val="-0.23868312757201646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 – 5)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9E9-48C7-88AD-7E4BC618C5D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0.18783849227688432"/>
                  <c:y val="-0.288065843621399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(ПЗ</a:t>
                    </a:r>
                    <a:r>
                      <a:rPr lang="ru-RU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– 4)</a:t>
                    </a:r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9E9-48C7-88AD-7E4BC618C5D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Компания №1</c:v>
                </c:pt>
                <c:pt idx="1">
                  <c:v>Компания №2</c:v>
                </c:pt>
                <c:pt idx="2">
                  <c:v>Компания №3</c:v>
                </c:pt>
                <c:pt idx="3">
                  <c:v>Компания №4</c:v>
                </c:pt>
                <c:pt idx="4">
                  <c:v>Компания №5</c:v>
                </c:pt>
                <c:pt idx="5">
                  <c:v>Компания №6</c:v>
                </c:pt>
                <c:pt idx="6">
                  <c:v>Компания №7</c:v>
                </c:pt>
                <c:pt idx="7">
                  <c:v>Компания №8</c:v>
                </c:pt>
                <c:pt idx="8">
                  <c:v>Компания №9</c:v>
                </c:pt>
                <c:pt idx="9">
                  <c:v>Компания №10</c:v>
                </c:pt>
                <c:pt idx="10">
                  <c:v>Компания №11</c:v>
                </c:pt>
                <c:pt idx="11">
                  <c:v>Компания №12</c:v>
                </c:pt>
                <c:pt idx="12">
                  <c:v>Компания №13</c:v>
                </c:pt>
                <c:pt idx="13">
                  <c:v>Компания №14</c:v>
                </c:pt>
                <c:pt idx="14">
                  <c:v>Компания №15</c:v>
                </c:pt>
                <c:pt idx="15">
                  <c:v>Компания №16</c:v>
                </c:pt>
                <c:pt idx="16">
                  <c:v>Компания №17</c:v>
                </c:pt>
                <c:pt idx="17">
                  <c:v>Компания №18</c:v>
                </c:pt>
              </c:strCache>
            </c:strRef>
          </c:cat>
          <c:val>
            <c:numRef>
              <c:f>Лист1!$B$2:$B$19</c:f>
              <c:numCache>
                <c:formatCode>#,##0.00</c:formatCode>
                <c:ptCount val="18"/>
                <c:pt idx="0">
                  <c:v>176</c:v>
                </c:pt>
                <c:pt idx="1">
                  <c:v>115</c:v>
                </c:pt>
                <c:pt idx="2">
                  <c:v>65</c:v>
                </c:pt>
                <c:pt idx="3">
                  <c:v>52</c:v>
                </c:pt>
                <c:pt idx="4">
                  <c:v>51</c:v>
                </c:pt>
                <c:pt idx="5">
                  <c:v>46</c:v>
                </c:pt>
                <c:pt idx="6">
                  <c:v>42</c:v>
                </c:pt>
                <c:pt idx="7">
                  <c:v>32</c:v>
                </c:pt>
                <c:pt idx="8">
                  <c:v>32</c:v>
                </c:pt>
                <c:pt idx="9">
                  <c:v>41</c:v>
                </c:pt>
                <c:pt idx="10">
                  <c:v>25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9E9-48C7-88AD-7E4BC618C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564120"/>
        <c:axId val="382566864"/>
      </c:radarChart>
      <c:catAx>
        <c:axId val="382564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82566864"/>
        <c:crosses val="autoZero"/>
        <c:auto val="1"/>
        <c:lblAlgn val="ctr"/>
        <c:lblOffset val="100"/>
        <c:noMultiLvlLbl val="0"/>
      </c:catAx>
      <c:valAx>
        <c:axId val="382566864"/>
        <c:scaling>
          <c:orientation val="minMax"/>
        </c:scaling>
        <c:delete val="0"/>
        <c:axPos val="l"/>
        <c:majorGridlines/>
        <c:numFmt formatCode="#,##0.00" sourceLinked="1"/>
        <c:majorTickMark val="cross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382564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2">
                    <a:lumMod val="25000"/>
                  </a:schemeClr>
                </a:solidFill>
              </a:defRPr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ОСНОВНЫЕ ДИАГНОЗЫ ПРОФЗАБОЛЕВАНИЙ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6778196355077798"/>
          <c:y val="4.003271064230688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628911821328652E-2"/>
          <c:y val="0.21953866466368019"/>
          <c:w val="0.48760990953820382"/>
          <c:h val="0.59575112893144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Радикулопатия </c:v>
                </c:pt>
                <c:pt idx="1">
                  <c:v>Вибрационная болезнь</c:v>
                </c:pt>
                <c:pt idx="2">
                  <c:v>Нейросенсорная тугоухость</c:v>
                </c:pt>
                <c:pt idx="3">
                  <c:v>ХОБЛ, пневмокониозы,          бронхиты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</c:v>
                </c:pt>
                <c:pt idx="1">
                  <c:v>43</c:v>
                </c:pt>
                <c:pt idx="2">
                  <c:v>55</c:v>
                </c:pt>
                <c:pt idx="3">
                  <c:v>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E-4953-893D-81E1F47E7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9459608962393781"/>
          <c:y val="0.20213141536571619"/>
          <c:w val="0.48026023505970827"/>
          <c:h val="0.7179229462634060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КЛАССИФИКАЦИЯ ПРОИЗВОДСТВЕННЫХ ТРАВМ</a:t>
            </a:r>
            <a:endParaRPr lang="ru-RU" sz="14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3156229375042803"/>
          <c:y val="4.169032948491105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Органы зрения</c:v>
                </c:pt>
                <c:pt idx="1">
                  <c:v>Повреждения кожи и мягких тканей</c:v>
                </c:pt>
                <c:pt idx="2">
                  <c:v>Черепно-мозговые травмы</c:v>
                </c:pt>
                <c:pt idx="3">
                  <c:v>Опорно двигательный аппарат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38</c:v>
                </c:pt>
                <c:pt idx="2">
                  <c:v>59</c:v>
                </c:pt>
                <c:pt idx="3">
                  <c:v>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F-4943-8713-D801E3626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580192"/>
        <c:axId val="382574312"/>
      </c:barChart>
      <c:catAx>
        <c:axId val="382580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2574312"/>
        <c:crosses val="autoZero"/>
        <c:auto val="1"/>
        <c:lblAlgn val="ctr"/>
        <c:lblOffset val="100"/>
        <c:noMultiLvlLbl val="0"/>
      </c:catAx>
      <c:valAx>
        <c:axId val="38257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38258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412" cy="498157"/>
          </a:xfrm>
          <a:prstGeom prst="rect">
            <a:avLst/>
          </a:prstGeom>
        </p:spPr>
        <p:txBody>
          <a:bodyPr vert="horz" lIns="91649" tIns="45825" rIns="91649" bIns="458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615" y="1"/>
            <a:ext cx="2948412" cy="498157"/>
          </a:xfrm>
          <a:prstGeom prst="rect">
            <a:avLst/>
          </a:prstGeom>
        </p:spPr>
        <p:txBody>
          <a:bodyPr vert="horz" lIns="91649" tIns="45825" rIns="91649" bIns="45825" rtlCol="0"/>
          <a:lstStyle>
            <a:lvl1pPr algn="r">
              <a:defRPr sz="1200"/>
            </a:lvl1pPr>
          </a:lstStyle>
          <a:p>
            <a:fld id="{FC0249CE-1C0F-4143-AE23-A7E3859DA71B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183"/>
            <a:ext cx="2948412" cy="498157"/>
          </a:xfrm>
          <a:prstGeom prst="rect">
            <a:avLst/>
          </a:prstGeom>
        </p:spPr>
        <p:txBody>
          <a:bodyPr vert="horz" lIns="91649" tIns="45825" rIns="91649" bIns="458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615" y="9441183"/>
            <a:ext cx="2948412" cy="498157"/>
          </a:xfrm>
          <a:prstGeom prst="rect">
            <a:avLst/>
          </a:prstGeom>
        </p:spPr>
        <p:txBody>
          <a:bodyPr vert="horz" lIns="91649" tIns="45825" rIns="91649" bIns="45825" rtlCol="0" anchor="b"/>
          <a:lstStyle>
            <a:lvl1pPr algn="r">
              <a:defRPr sz="1200"/>
            </a:lvl1pPr>
          </a:lstStyle>
          <a:p>
            <a:fld id="{30B7EE50-A363-411F-9263-5B367F0D8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7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649" tIns="45825" rIns="91649" bIns="458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693"/>
          </a:xfrm>
          <a:prstGeom prst="rect">
            <a:avLst/>
          </a:prstGeom>
        </p:spPr>
        <p:txBody>
          <a:bodyPr vert="horz" lIns="91649" tIns="45825" rIns="91649" bIns="45825" rtlCol="0"/>
          <a:lstStyle>
            <a:lvl1pPr algn="r">
              <a:defRPr sz="1200"/>
            </a:lvl1pPr>
          </a:lstStyle>
          <a:p>
            <a:fld id="{86E41D56-373E-44C2-938C-3803C2EB41B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9" tIns="45825" rIns="91649" bIns="458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649" tIns="45825" rIns="91649" bIns="458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649" tIns="45825" rIns="91649" bIns="458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</p:spPr>
        <p:txBody>
          <a:bodyPr vert="horz" lIns="91649" tIns="45825" rIns="91649" bIns="45825" rtlCol="0" anchor="b"/>
          <a:lstStyle>
            <a:lvl1pPr algn="r">
              <a:defRPr sz="1200"/>
            </a:lvl1pPr>
          </a:lstStyle>
          <a:p>
            <a:fld id="{4696901D-DC4D-4B4D-B572-FC27BF191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4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E320-C7D0-451E-9B1E-5D9B61D089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3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6AB3-5D0C-4202-945B-936BAFEEC22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9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6AB3-5D0C-4202-945B-936BAFEEC22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8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29A8A-D76F-44F0-99C3-CB57AD08DDC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A174-D7F1-45B4-819C-FEDB45FC89C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2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"/>
            <a:ext cx="1029844" cy="992437"/>
          </a:xfrm>
          <a:prstGeom prst="rect">
            <a:avLst/>
          </a:prstGeom>
        </p:spPr>
      </p:pic>
      <p:sp>
        <p:nvSpPr>
          <p:cNvPr id="32" name="Дата 3"/>
          <p:cNvSpPr>
            <a:spLocks noGrp="1"/>
          </p:cNvSpPr>
          <p:nvPr>
            <p:ph type="dt" sz="half" idx="10"/>
          </p:nvPr>
        </p:nvSpPr>
        <p:spPr>
          <a:xfrm>
            <a:off x="-1" y="6395508"/>
            <a:ext cx="15324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5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11506200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97003" y="3838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416020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3274E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/>
          <p:cNvSpPr txBox="1"/>
          <p:nvPr userDrawn="1"/>
        </p:nvSpPr>
        <p:spPr>
          <a:xfrm>
            <a:off x="1022205" y="109079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009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85851" y="525463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4009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4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6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7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1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8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C19B-2BB2-4FF6-AC7A-F0135C6E1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820" y="3887087"/>
            <a:ext cx="9991491" cy="1896767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solidFill>
                  <a:srgbClr val="1F4E79"/>
                </a:solidFill>
                <a:latin typeface="Arial Narrow" panose="020B0606020202030204" pitchFamily="34" charset="0"/>
              </a:rPr>
              <a:t>Единая медицинская карта работающего </a:t>
            </a:r>
            <a:r>
              <a:rPr lang="en-US" sz="2800" dirty="0">
                <a:solidFill>
                  <a:srgbClr val="1F4E79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и</a:t>
            </a:r>
            <a:r>
              <a:rPr lang="en-US" sz="28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Здоровый образ </a:t>
            </a:r>
            <a:r>
              <a:rPr lang="ru-RU" sz="2800" dirty="0">
                <a:solidFill>
                  <a:srgbClr val="1F4E79"/>
                </a:solidFill>
                <a:latin typeface="Arial Narrow" panose="020B0606020202030204" pitchFamily="34" charset="0"/>
              </a:rPr>
              <a:t>жизни</a:t>
            </a:r>
          </a:p>
        </p:txBody>
      </p:sp>
      <p:pic>
        <p:nvPicPr>
          <p:cNvPr id="2050" name="Picture 2" descr="http://r47fss.ru/images/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58" y="1664720"/>
            <a:ext cx="2614085" cy="22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2" y="1213506"/>
            <a:ext cx="2817537" cy="48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8AE2177-1E7A-734D-8834-35ADF93ED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92" r="107"/>
          <a:stretch/>
        </p:blipFill>
        <p:spPr>
          <a:xfrm>
            <a:off x="-1" y="1460501"/>
            <a:ext cx="4547068" cy="4521200"/>
          </a:xfrm>
          <a:custGeom>
            <a:avLst/>
            <a:gdLst>
              <a:gd name="connsiteX0" fmla="*/ 1199773 w 2686050"/>
              <a:gd name="connsiteY0" fmla="*/ 0 h 2670769"/>
              <a:gd name="connsiteX1" fmla="*/ 1486277 w 2686050"/>
              <a:gd name="connsiteY1" fmla="*/ 0 h 2670769"/>
              <a:gd name="connsiteX2" fmla="*/ 1613691 w 2686050"/>
              <a:gd name="connsiteY2" fmla="*/ 19446 h 2670769"/>
              <a:gd name="connsiteX3" fmla="*/ 2686050 w 2686050"/>
              <a:gd name="connsiteY3" fmla="*/ 1335185 h 2670769"/>
              <a:gd name="connsiteX4" fmla="*/ 1613691 w 2686050"/>
              <a:gd name="connsiteY4" fmla="*/ 2650924 h 2670769"/>
              <a:gd name="connsiteX5" fmla="*/ 1483663 w 2686050"/>
              <a:gd name="connsiteY5" fmla="*/ 2670769 h 2670769"/>
              <a:gd name="connsiteX6" fmla="*/ 1202387 w 2686050"/>
              <a:gd name="connsiteY6" fmla="*/ 2670769 h 2670769"/>
              <a:gd name="connsiteX7" fmla="*/ 1072359 w 2686050"/>
              <a:gd name="connsiteY7" fmla="*/ 2650924 h 2670769"/>
              <a:gd name="connsiteX8" fmla="*/ 0 w 2686050"/>
              <a:gd name="connsiteY8" fmla="*/ 1335185 h 2670769"/>
              <a:gd name="connsiteX9" fmla="*/ 1072359 w 2686050"/>
              <a:gd name="connsiteY9" fmla="*/ 19446 h 2670769"/>
              <a:gd name="connsiteX10" fmla="*/ 1199773 w 2686050"/>
              <a:gd name="connsiteY10" fmla="*/ 0 h 267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6050" h="2670769">
                <a:moveTo>
                  <a:pt x="1199773" y="0"/>
                </a:moveTo>
                <a:lnTo>
                  <a:pt x="1486277" y="0"/>
                </a:lnTo>
                <a:lnTo>
                  <a:pt x="1613691" y="19446"/>
                </a:lnTo>
                <a:cubicBezTo>
                  <a:pt x="2225685" y="144678"/>
                  <a:pt x="2686050" y="686170"/>
                  <a:pt x="2686050" y="1335185"/>
                </a:cubicBezTo>
                <a:cubicBezTo>
                  <a:pt x="2686050" y="1984201"/>
                  <a:pt x="2225685" y="2525693"/>
                  <a:pt x="1613691" y="2650924"/>
                </a:cubicBezTo>
                <a:lnTo>
                  <a:pt x="1483663" y="2670769"/>
                </a:lnTo>
                <a:lnTo>
                  <a:pt x="1202387" y="2670769"/>
                </a:lnTo>
                <a:lnTo>
                  <a:pt x="1072359" y="2650924"/>
                </a:lnTo>
                <a:cubicBezTo>
                  <a:pt x="460365" y="2525693"/>
                  <a:pt x="0" y="1984201"/>
                  <a:pt x="0" y="1335185"/>
                </a:cubicBezTo>
                <a:cubicBezTo>
                  <a:pt x="0" y="686170"/>
                  <a:pt x="460365" y="144678"/>
                  <a:pt x="1072359" y="19446"/>
                </a:cubicBezTo>
                <a:lnTo>
                  <a:pt x="1199773" y="0"/>
                </a:lnTo>
                <a:close/>
              </a:path>
            </a:pathLst>
          </a:custGeom>
        </p:spPr>
      </p:pic>
      <p:sp>
        <p:nvSpPr>
          <p:cNvPr id="29" name="Равнобедренный треугольник 29">
            <a:extLst>
              <a:ext uri="{FF2B5EF4-FFF2-40B4-BE49-F238E27FC236}">
                <a16:creationId xmlns="" xmlns:a16="http://schemas.microsoft.com/office/drawing/2014/main" id="{7EAC0972-B552-9D41-BEB2-C8BE34E41D10}"/>
              </a:ext>
            </a:extLst>
          </p:cNvPr>
          <p:cNvSpPr/>
          <p:nvPr/>
        </p:nvSpPr>
        <p:spPr>
          <a:xfrm rot="13993091">
            <a:off x="2527916" y="2076498"/>
            <a:ext cx="1169288" cy="1783335"/>
          </a:xfrm>
          <a:prstGeom prst="triangle">
            <a:avLst>
              <a:gd name="adj" fmla="val 45774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32480" y="1676400"/>
            <a:ext cx="1290320" cy="12903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8AE2177-1E7A-734D-8834-35ADF93ED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6" t="-294" r="34900" b="100000"/>
          <a:stretch/>
        </p:blipFill>
        <p:spPr>
          <a:xfrm>
            <a:off x="2602998" y="2222500"/>
            <a:ext cx="382005" cy="10453"/>
          </a:xfrm>
          <a:custGeom>
            <a:avLst/>
            <a:gdLst>
              <a:gd name="connsiteX0" fmla="*/ 143252 w 286504"/>
              <a:gd name="connsiteY0" fmla="*/ 0 h 7840"/>
              <a:gd name="connsiteX1" fmla="*/ 280568 w 286504"/>
              <a:gd name="connsiteY1" fmla="*/ 6934 h 7840"/>
              <a:gd name="connsiteX2" fmla="*/ 286504 w 286504"/>
              <a:gd name="connsiteY2" fmla="*/ 7840 h 7840"/>
              <a:gd name="connsiteX3" fmla="*/ 0 w 286504"/>
              <a:gd name="connsiteY3" fmla="*/ 7840 h 7840"/>
              <a:gd name="connsiteX4" fmla="*/ 5936 w 286504"/>
              <a:gd name="connsiteY4" fmla="*/ 6934 h 7840"/>
              <a:gd name="connsiteX5" fmla="*/ 143252 w 286504"/>
              <a:gd name="connsiteY5" fmla="*/ 0 h 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504" h="7840">
                <a:moveTo>
                  <a:pt x="143252" y="0"/>
                </a:moveTo>
                <a:cubicBezTo>
                  <a:pt x="189610" y="0"/>
                  <a:pt x="235420" y="2349"/>
                  <a:pt x="280568" y="6934"/>
                </a:cubicBezTo>
                <a:lnTo>
                  <a:pt x="286504" y="7840"/>
                </a:lnTo>
                <a:lnTo>
                  <a:pt x="0" y="7840"/>
                </a:lnTo>
                <a:lnTo>
                  <a:pt x="5936" y="6934"/>
                </a:lnTo>
                <a:cubicBezTo>
                  <a:pt x="51084" y="2349"/>
                  <a:pt x="96894" y="0"/>
                  <a:pt x="143252" y="0"/>
                </a:cubicBez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AE2177-1E7A-734D-8834-35ADF93ED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2" t="100000" r="34967" b="-279"/>
          <a:stretch/>
        </p:blipFill>
        <p:spPr>
          <a:xfrm>
            <a:off x="2606483" y="5793980"/>
            <a:ext cx="375035" cy="9921"/>
          </a:xfrm>
          <a:custGeom>
            <a:avLst/>
            <a:gdLst>
              <a:gd name="connsiteX0" fmla="*/ 0 w 281276"/>
              <a:gd name="connsiteY0" fmla="*/ 0 h 7441"/>
              <a:gd name="connsiteX1" fmla="*/ 281276 w 281276"/>
              <a:gd name="connsiteY1" fmla="*/ 0 h 7441"/>
              <a:gd name="connsiteX2" fmla="*/ 277954 w 281276"/>
              <a:gd name="connsiteY2" fmla="*/ 507 h 7441"/>
              <a:gd name="connsiteX3" fmla="*/ 140638 w 281276"/>
              <a:gd name="connsiteY3" fmla="*/ 7441 h 7441"/>
              <a:gd name="connsiteX4" fmla="*/ 3322 w 281276"/>
              <a:gd name="connsiteY4" fmla="*/ 507 h 7441"/>
              <a:gd name="connsiteX5" fmla="*/ 0 w 281276"/>
              <a:gd name="connsiteY5" fmla="*/ 0 h 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76" h="7441">
                <a:moveTo>
                  <a:pt x="0" y="0"/>
                </a:moveTo>
                <a:lnTo>
                  <a:pt x="281276" y="0"/>
                </a:lnTo>
                <a:lnTo>
                  <a:pt x="277954" y="507"/>
                </a:lnTo>
                <a:cubicBezTo>
                  <a:pt x="232806" y="5092"/>
                  <a:pt x="186996" y="7441"/>
                  <a:pt x="140638" y="7441"/>
                </a:cubicBezTo>
                <a:cubicBezTo>
                  <a:pt x="94280" y="7441"/>
                  <a:pt x="48470" y="5092"/>
                  <a:pt x="3322" y="507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C2D1193-12A2-9F49-A96C-AF3C12F63E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1669" t="29758" r="75940" b="44383"/>
          <a:stretch/>
        </p:blipFill>
        <p:spPr>
          <a:xfrm>
            <a:off x="3604335" y="1880530"/>
            <a:ext cx="794860" cy="948221"/>
          </a:xfrm>
          <a:prstGeom prst="flowChartAlternateProcess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05998" y="732491"/>
            <a:ext cx="20091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датчика,  встраиваемого</a:t>
            </a:r>
          </a:p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одежду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27383" y="5335486"/>
            <a:ext cx="160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датчика, носимого на руке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="" xmlns:a16="http://schemas.microsoft.com/office/drawing/2014/main" id="{7EAC0972-B552-9D41-BEB2-C8BE34E41D10}"/>
              </a:ext>
            </a:extLst>
          </p:cNvPr>
          <p:cNvSpPr/>
          <p:nvPr/>
        </p:nvSpPr>
        <p:spPr>
          <a:xfrm rot="15265497">
            <a:off x="2587185" y="3989357"/>
            <a:ext cx="1169288" cy="1783335"/>
          </a:xfrm>
          <a:prstGeom prst="triangle">
            <a:avLst>
              <a:gd name="adj" fmla="val 45774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00120" y="3979416"/>
            <a:ext cx="1290320" cy="12903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8C84178-F8ED-BD40-B19F-BFE6E400DB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4913" t="33522" r="65200" b="43649"/>
          <a:stretch/>
        </p:blipFill>
        <p:spPr>
          <a:xfrm>
            <a:off x="3819179" y="4175483"/>
            <a:ext cx="731388" cy="965477"/>
          </a:xfrm>
          <a:prstGeom prst="round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1016000" y="3962400"/>
            <a:ext cx="182880" cy="182880"/>
          </a:xfrm>
          <a:prstGeom prst="ellipse">
            <a:avLst/>
          </a:prstGeom>
          <a:solidFill>
            <a:srgbClr val="C9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123440" y="5099027"/>
            <a:ext cx="182880" cy="182880"/>
          </a:xfrm>
          <a:prstGeom prst="ellipse">
            <a:avLst/>
          </a:prstGeom>
          <a:solidFill>
            <a:srgbClr val="C9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370603" y="3818867"/>
            <a:ext cx="182880" cy="182880"/>
          </a:xfrm>
          <a:prstGeom prst="ellipse">
            <a:avLst/>
          </a:prstGeom>
          <a:solidFill>
            <a:srgbClr val="C9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1421" y="1769808"/>
            <a:ext cx="2286281" cy="3622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98" y="3495582"/>
            <a:ext cx="815468" cy="815468"/>
          </a:xfrm>
          <a:prstGeom prst="rect">
            <a:avLst/>
          </a:prstGeom>
        </p:spPr>
      </p:pic>
      <p:grpSp>
        <p:nvGrpSpPr>
          <p:cNvPr id="69" name="Группа 68"/>
          <p:cNvGrpSpPr/>
          <p:nvPr/>
        </p:nvGrpSpPr>
        <p:grpSpPr>
          <a:xfrm>
            <a:off x="8757335" y="3290529"/>
            <a:ext cx="1074924" cy="1186304"/>
            <a:chOff x="7561263" y="4324351"/>
            <a:chExt cx="442913" cy="468313"/>
          </a:xfrm>
          <a:solidFill>
            <a:schemeClr val="accent1">
              <a:lumMod val="75000"/>
            </a:schemeClr>
          </a:solidFill>
        </p:grpSpPr>
        <p:sp>
          <p:nvSpPr>
            <p:cNvPr id="70" name="Freeform 470"/>
            <p:cNvSpPr>
              <a:spLocks noEditPoints="1"/>
            </p:cNvSpPr>
            <p:nvPr/>
          </p:nvSpPr>
          <p:spPr bwMode="auto">
            <a:xfrm>
              <a:off x="7639051" y="4427538"/>
              <a:ext cx="304800" cy="215900"/>
            </a:xfrm>
            <a:custGeom>
              <a:avLst/>
              <a:gdLst/>
              <a:ahLst/>
              <a:cxnLst>
                <a:cxn ang="0">
                  <a:pos x="153" y="25"/>
                </a:cxn>
                <a:cxn ang="0">
                  <a:pos x="114" y="48"/>
                </a:cxn>
                <a:cxn ang="0">
                  <a:pos x="91" y="87"/>
                </a:cxn>
                <a:cxn ang="0">
                  <a:pos x="88" y="114"/>
                </a:cxn>
                <a:cxn ang="0">
                  <a:pos x="89" y="132"/>
                </a:cxn>
                <a:cxn ang="0">
                  <a:pos x="85" y="138"/>
                </a:cxn>
                <a:cxn ang="0">
                  <a:pos x="78" y="139"/>
                </a:cxn>
                <a:cxn ang="0">
                  <a:pos x="45" y="150"/>
                </a:cxn>
                <a:cxn ang="0">
                  <a:pos x="26" y="176"/>
                </a:cxn>
                <a:cxn ang="0">
                  <a:pos x="26" y="212"/>
                </a:cxn>
                <a:cxn ang="0">
                  <a:pos x="45" y="238"/>
                </a:cxn>
                <a:cxn ang="0">
                  <a:pos x="78" y="249"/>
                </a:cxn>
                <a:cxn ang="0">
                  <a:pos x="316" y="246"/>
                </a:cxn>
                <a:cxn ang="0">
                  <a:pos x="349" y="223"/>
                </a:cxn>
                <a:cxn ang="0">
                  <a:pos x="362" y="183"/>
                </a:cxn>
                <a:cxn ang="0">
                  <a:pos x="349" y="144"/>
                </a:cxn>
                <a:cxn ang="0">
                  <a:pos x="316" y="121"/>
                </a:cxn>
                <a:cxn ang="0">
                  <a:pos x="290" y="118"/>
                </a:cxn>
                <a:cxn ang="0">
                  <a:pos x="272" y="121"/>
                </a:cxn>
                <a:cxn ang="0">
                  <a:pos x="265" y="117"/>
                </a:cxn>
                <a:cxn ang="0">
                  <a:pos x="263" y="113"/>
                </a:cxn>
                <a:cxn ang="0">
                  <a:pos x="260" y="87"/>
                </a:cxn>
                <a:cxn ang="0">
                  <a:pos x="238" y="48"/>
                </a:cxn>
                <a:cxn ang="0">
                  <a:pos x="199" y="25"/>
                </a:cxn>
                <a:cxn ang="0">
                  <a:pos x="176" y="0"/>
                </a:cxn>
                <a:cxn ang="0">
                  <a:pos x="227" y="12"/>
                </a:cxn>
                <a:cxn ang="0">
                  <a:pos x="265" y="47"/>
                </a:cxn>
                <a:cxn ang="0">
                  <a:pos x="285" y="96"/>
                </a:cxn>
                <a:cxn ang="0">
                  <a:pos x="296" y="95"/>
                </a:cxn>
                <a:cxn ang="0">
                  <a:pos x="341" y="107"/>
                </a:cxn>
                <a:cxn ang="0">
                  <a:pos x="373" y="139"/>
                </a:cxn>
                <a:cxn ang="0">
                  <a:pos x="385" y="183"/>
                </a:cxn>
                <a:cxn ang="0">
                  <a:pos x="373" y="228"/>
                </a:cxn>
                <a:cxn ang="0">
                  <a:pos x="341" y="260"/>
                </a:cxn>
                <a:cxn ang="0">
                  <a:pos x="296" y="272"/>
                </a:cxn>
                <a:cxn ang="0">
                  <a:pos x="54" y="268"/>
                </a:cxn>
                <a:cxn ang="0">
                  <a:pos x="15" y="239"/>
                </a:cxn>
                <a:cxn ang="0">
                  <a:pos x="0" y="194"/>
                </a:cxn>
                <a:cxn ang="0">
                  <a:pos x="12" y="151"/>
                </a:cxn>
                <a:cxn ang="0">
                  <a:pos x="45" y="124"/>
                </a:cxn>
                <a:cxn ang="0">
                  <a:pos x="66" y="110"/>
                </a:cxn>
                <a:cxn ang="0">
                  <a:pos x="81" y="55"/>
                </a:cxn>
                <a:cxn ang="0">
                  <a:pos x="121" y="15"/>
                </a:cxn>
                <a:cxn ang="0">
                  <a:pos x="176" y="0"/>
                </a:cxn>
              </a:cxnLst>
              <a:rect l="0" t="0" r="r" b="b"/>
              <a:pathLst>
                <a:path w="385" h="272">
                  <a:moveTo>
                    <a:pt x="176" y="22"/>
                  </a:moveTo>
                  <a:lnTo>
                    <a:pt x="153" y="25"/>
                  </a:lnTo>
                  <a:lnTo>
                    <a:pt x="132" y="34"/>
                  </a:lnTo>
                  <a:lnTo>
                    <a:pt x="114" y="48"/>
                  </a:lnTo>
                  <a:lnTo>
                    <a:pt x="100" y="66"/>
                  </a:lnTo>
                  <a:lnTo>
                    <a:pt x="91" y="87"/>
                  </a:lnTo>
                  <a:lnTo>
                    <a:pt x="88" y="110"/>
                  </a:lnTo>
                  <a:lnTo>
                    <a:pt x="88" y="114"/>
                  </a:lnTo>
                  <a:lnTo>
                    <a:pt x="89" y="120"/>
                  </a:lnTo>
                  <a:lnTo>
                    <a:pt x="89" y="132"/>
                  </a:lnTo>
                  <a:lnTo>
                    <a:pt x="88" y="135"/>
                  </a:lnTo>
                  <a:lnTo>
                    <a:pt x="85" y="138"/>
                  </a:lnTo>
                  <a:lnTo>
                    <a:pt x="83" y="139"/>
                  </a:lnTo>
                  <a:lnTo>
                    <a:pt x="78" y="139"/>
                  </a:lnTo>
                  <a:lnTo>
                    <a:pt x="61" y="142"/>
                  </a:lnTo>
                  <a:lnTo>
                    <a:pt x="45" y="150"/>
                  </a:lnTo>
                  <a:lnTo>
                    <a:pt x="34" y="161"/>
                  </a:lnTo>
                  <a:lnTo>
                    <a:pt x="26" y="176"/>
                  </a:lnTo>
                  <a:lnTo>
                    <a:pt x="23" y="194"/>
                  </a:lnTo>
                  <a:lnTo>
                    <a:pt x="26" y="212"/>
                  </a:lnTo>
                  <a:lnTo>
                    <a:pt x="34" y="227"/>
                  </a:lnTo>
                  <a:lnTo>
                    <a:pt x="45" y="238"/>
                  </a:lnTo>
                  <a:lnTo>
                    <a:pt x="61" y="246"/>
                  </a:lnTo>
                  <a:lnTo>
                    <a:pt x="78" y="249"/>
                  </a:lnTo>
                  <a:lnTo>
                    <a:pt x="296" y="249"/>
                  </a:lnTo>
                  <a:lnTo>
                    <a:pt x="316" y="246"/>
                  </a:lnTo>
                  <a:lnTo>
                    <a:pt x="336" y="236"/>
                  </a:lnTo>
                  <a:lnTo>
                    <a:pt x="349" y="223"/>
                  </a:lnTo>
                  <a:lnTo>
                    <a:pt x="359" y="204"/>
                  </a:lnTo>
                  <a:lnTo>
                    <a:pt x="362" y="183"/>
                  </a:lnTo>
                  <a:lnTo>
                    <a:pt x="359" y="162"/>
                  </a:lnTo>
                  <a:lnTo>
                    <a:pt x="349" y="144"/>
                  </a:lnTo>
                  <a:lnTo>
                    <a:pt x="336" y="131"/>
                  </a:lnTo>
                  <a:lnTo>
                    <a:pt x="316" y="121"/>
                  </a:lnTo>
                  <a:lnTo>
                    <a:pt x="296" y="118"/>
                  </a:lnTo>
                  <a:lnTo>
                    <a:pt x="290" y="118"/>
                  </a:lnTo>
                  <a:lnTo>
                    <a:pt x="276" y="121"/>
                  </a:lnTo>
                  <a:lnTo>
                    <a:pt x="272" y="121"/>
                  </a:lnTo>
                  <a:lnTo>
                    <a:pt x="267" y="118"/>
                  </a:lnTo>
                  <a:lnTo>
                    <a:pt x="265" y="117"/>
                  </a:lnTo>
                  <a:lnTo>
                    <a:pt x="264" y="114"/>
                  </a:lnTo>
                  <a:lnTo>
                    <a:pt x="263" y="113"/>
                  </a:lnTo>
                  <a:lnTo>
                    <a:pt x="263" y="110"/>
                  </a:lnTo>
                  <a:lnTo>
                    <a:pt x="260" y="87"/>
                  </a:lnTo>
                  <a:lnTo>
                    <a:pt x="250" y="66"/>
                  </a:lnTo>
                  <a:lnTo>
                    <a:pt x="238" y="48"/>
                  </a:lnTo>
                  <a:lnTo>
                    <a:pt x="220" y="34"/>
                  </a:lnTo>
                  <a:lnTo>
                    <a:pt x="199" y="25"/>
                  </a:lnTo>
                  <a:lnTo>
                    <a:pt x="176" y="22"/>
                  </a:lnTo>
                  <a:close/>
                  <a:moveTo>
                    <a:pt x="176" y="0"/>
                  </a:moveTo>
                  <a:lnTo>
                    <a:pt x="202" y="3"/>
                  </a:lnTo>
                  <a:lnTo>
                    <a:pt x="227" y="12"/>
                  </a:lnTo>
                  <a:lnTo>
                    <a:pt x="249" y="28"/>
                  </a:lnTo>
                  <a:lnTo>
                    <a:pt x="265" y="47"/>
                  </a:lnTo>
                  <a:lnTo>
                    <a:pt x="278" y="70"/>
                  </a:lnTo>
                  <a:lnTo>
                    <a:pt x="285" y="96"/>
                  </a:lnTo>
                  <a:lnTo>
                    <a:pt x="289" y="95"/>
                  </a:lnTo>
                  <a:lnTo>
                    <a:pt x="296" y="95"/>
                  </a:lnTo>
                  <a:lnTo>
                    <a:pt x="319" y="98"/>
                  </a:lnTo>
                  <a:lnTo>
                    <a:pt x="341" y="107"/>
                  </a:lnTo>
                  <a:lnTo>
                    <a:pt x="359" y="121"/>
                  </a:lnTo>
                  <a:lnTo>
                    <a:pt x="373" y="139"/>
                  </a:lnTo>
                  <a:lnTo>
                    <a:pt x="382" y="160"/>
                  </a:lnTo>
                  <a:lnTo>
                    <a:pt x="385" y="183"/>
                  </a:lnTo>
                  <a:lnTo>
                    <a:pt x="382" y="206"/>
                  </a:lnTo>
                  <a:lnTo>
                    <a:pt x="373" y="228"/>
                  </a:lnTo>
                  <a:lnTo>
                    <a:pt x="359" y="246"/>
                  </a:lnTo>
                  <a:lnTo>
                    <a:pt x="341" y="260"/>
                  </a:lnTo>
                  <a:lnTo>
                    <a:pt x="319" y="269"/>
                  </a:lnTo>
                  <a:lnTo>
                    <a:pt x="296" y="272"/>
                  </a:lnTo>
                  <a:lnTo>
                    <a:pt x="78" y="272"/>
                  </a:lnTo>
                  <a:lnTo>
                    <a:pt x="54" y="268"/>
                  </a:lnTo>
                  <a:lnTo>
                    <a:pt x="33" y="257"/>
                  </a:lnTo>
                  <a:lnTo>
                    <a:pt x="15" y="239"/>
                  </a:lnTo>
                  <a:lnTo>
                    <a:pt x="4" y="219"/>
                  </a:lnTo>
                  <a:lnTo>
                    <a:pt x="0" y="194"/>
                  </a:lnTo>
                  <a:lnTo>
                    <a:pt x="3" y="172"/>
                  </a:lnTo>
                  <a:lnTo>
                    <a:pt x="12" y="151"/>
                  </a:lnTo>
                  <a:lnTo>
                    <a:pt x="26" y="135"/>
                  </a:lnTo>
                  <a:lnTo>
                    <a:pt x="45" y="124"/>
                  </a:lnTo>
                  <a:lnTo>
                    <a:pt x="66" y="117"/>
                  </a:lnTo>
                  <a:lnTo>
                    <a:pt x="66" y="110"/>
                  </a:lnTo>
                  <a:lnTo>
                    <a:pt x="70" y="81"/>
                  </a:lnTo>
                  <a:lnTo>
                    <a:pt x="81" y="55"/>
                  </a:lnTo>
                  <a:lnTo>
                    <a:pt x="99" y="32"/>
                  </a:lnTo>
                  <a:lnTo>
                    <a:pt x="121" y="15"/>
                  </a:lnTo>
                  <a:lnTo>
                    <a:pt x="147" y="4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" name="Freeform 471"/>
            <p:cNvSpPr>
              <a:spLocks/>
            </p:cNvSpPr>
            <p:nvPr/>
          </p:nvSpPr>
          <p:spPr bwMode="auto">
            <a:xfrm>
              <a:off x="7569201" y="4545013"/>
              <a:ext cx="230188" cy="2159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7" y="48"/>
                </a:cxn>
                <a:cxn ang="0">
                  <a:pos x="38" y="83"/>
                </a:cxn>
                <a:cxn ang="0">
                  <a:pos x="53" y="118"/>
                </a:cxn>
                <a:cxn ang="0">
                  <a:pos x="74" y="148"/>
                </a:cxn>
                <a:cxn ang="0">
                  <a:pos x="98" y="177"/>
                </a:cxn>
                <a:cxn ang="0">
                  <a:pos x="127" y="202"/>
                </a:cxn>
                <a:cxn ang="0">
                  <a:pos x="162" y="222"/>
                </a:cxn>
                <a:cxn ang="0">
                  <a:pos x="199" y="237"/>
                </a:cxn>
                <a:cxn ang="0">
                  <a:pos x="237" y="247"/>
                </a:cxn>
                <a:cxn ang="0">
                  <a:pos x="277" y="250"/>
                </a:cxn>
                <a:cxn ang="0">
                  <a:pos x="285" y="252"/>
                </a:cxn>
                <a:cxn ang="0">
                  <a:pos x="288" y="261"/>
                </a:cxn>
                <a:cxn ang="0">
                  <a:pos x="288" y="265"/>
                </a:cxn>
                <a:cxn ang="0">
                  <a:pos x="287" y="268"/>
                </a:cxn>
                <a:cxn ang="0">
                  <a:pos x="284" y="270"/>
                </a:cxn>
                <a:cxn ang="0">
                  <a:pos x="281" y="272"/>
                </a:cxn>
                <a:cxn ang="0">
                  <a:pos x="274" y="272"/>
                </a:cxn>
                <a:cxn ang="0">
                  <a:pos x="232" y="269"/>
                </a:cxn>
                <a:cxn ang="0">
                  <a:pos x="191" y="259"/>
                </a:cxn>
                <a:cxn ang="0">
                  <a:pos x="151" y="243"/>
                </a:cxn>
                <a:cxn ang="0">
                  <a:pos x="114" y="221"/>
                </a:cxn>
                <a:cxn ang="0">
                  <a:pos x="82" y="193"/>
                </a:cxn>
                <a:cxn ang="0">
                  <a:pos x="54" y="163"/>
                </a:cxn>
                <a:cxn ang="0">
                  <a:pos x="33" y="129"/>
                </a:cxn>
                <a:cxn ang="0">
                  <a:pos x="16" y="92"/>
                </a:cxn>
                <a:cxn ang="0">
                  <a:pos x="5" y="52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88" h="272">
                  <a:moveTo>
                    <a:pt x="11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7" y="48"/>
                  </a:lnTo>
                  <a:lnTo>
                    <a:pt x="38" y="83"/>
                  </a:lnTo>
                  <a:lnTo>
                    <a:pt x="53" y="118"/>
                  </a:lnTo>
                  <a:lnTo>
                    <a:pt x="74" y="148"/>
                  </a:lnTo>
                  <a:lnTo>
                    <a:pt x="98" y="177"/>
                  </a:lnTo>
                  <a:lnTo>
                    <a:pt x="127" y="202"/>
                  </a:lnTo>
                  <a:lnTo>
                    <a:pt x="162" y="222"/>
                  </a:lnTo>
                  <a:lnTo>
                    <a:pt x="199" y="237"/>
                  </a:lnTo>
                  <a:lnTo>
                    <a:pt x="237" y="247"/>
                  </a:lnTo>
                  <a:lnTo>
                    <a:pt x="277" y="250"/>
                  </a:lnTo>
                  <a:lnTo>
                    <a:pt x="285" y="252"/>
                  </a:lnTo>
                  <a:lnTo>
                    <a:pt x="288" y="261"/>
                  </a:lnTo>
                  <a:lnTo>
                    <a:pt x="288" y="265"/>
                  </a:lnTo>
                  <a:lnTo>
                    <a:pt x="287" y="268"/>
                  </a:lnTo>
                  <a:lnTo>
                    <a:pt x="284" y="270"/>
                  </a:lnTo>
                  <a:lnTo>
                    <a:pt x="281" y="272"/>
                  </a:lnTo>
                  <a:lnTo>
                    <a:pt x="274" y="272"/>
                  </a:lnTo>
                  <a:lnTo>
                    <a:pt x="232" y="269"/>
                  </a:lnTo>
                  <a:lnTo>
                    <a:pt x="191" y="259"/>
                  </a:lnTo>
                  <a:lnTo>
                    <a:pt x="151" y="243"/>
                  </a:lnTo>
                  <a:lnTo>
                    <a:pt x="114" y="221"/>
                  </a:lnTo>
                  <a:lnTo>
                    <a:pt x="82" y="193"/>
                  </a:lnTo>
                  <a:lnTo>
                    <a:pt x="54" y="163"/>
                  </a:lnTo>
                  <a:lnTo>
                    <a:pt x="33" y="129"/>
                  </a:lnTo>
                  <a:lnTo>
                    <a:pt x="16" y="92"/>
                  </a:lnTo>
                  <a:lnTo>
                    <a:pt x="5" y="52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2" name="Freeform 472"/>
            <p:cNvSpPr>
              <a:spLocks/>
            </p:cNvSpPr>
            <p:nvPr/>
          </p:nvSpPr>
          <p:spPr bwMode="auto">
            <a:xfrm>
              <a:off x="7837488" y="4376738"/>
              <a:ext cx="166688" cy="3746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18" y="3"/>
                </a:cxn>
                <a:cxn ang="0">
                  <a:pos x="147" y="31"/>
                </a:cxn>
                <a:cxn ang="0">
                  <a:pos x="170" y="64"/>
                </a:cxn>
                <a:cxn ang="0">
                  <a:pos x="188" y="100"/>
                </a:cxn>
                <a:cxn ang="0">
                  <a:pos x="202" y="139"/>
                </a:cxn>
                <a:cxn ang="0">
                  <a:pos x="209" y="179"/>
                </a:cxn>
                <a:cxn ang="0">
                  <a:pos x="210" y="218"/>
                </a:cxn>
                <a:cxn ang="0">
                  <a:pos x="206" y="260"/>
                </a:cxn>
                <a:cxn ang="0">
                  <a:pos x="196" y="298"/>
                </a:cxn>
                <a:cxn ang="0">
                  <a:pos x="180" y="335"/>
                </a:cxn>
                <a:cxn ang="0">
                  <a:pos x="159" y="370"/>
                </a:cxn>
                <a:cxn ang="0">
                  <a:pos x="136" y="398"/>
                </a:cxn>
                <a:cxn ang="0">
                  <a:pos x="110" y="423"/>
                </a:cxn>
                <a:cxn ang="0">
                  <a:pos x="81" y="444"/>
                </a:cxn>
                <a:cxn ang="0">
                  <a:pos x="49" y="460"/>
                </a:cxn>
                <a:cxn ang="0">
                  <a:pos x="15" y="473"/>
                </a:cxn>
                <a:cxn ang="0">
                  <a:pos x="8" y="473"/>
                </a:cxn>
                <a:cxn ang="0">
                  <a:pos x="5" y="471"/>
                </a:cxn>
                <a:cxn ang="0">
                  <a:pos x="2" y="469"/>
                </a:cxn>
                <a:cxn ang="0">
                  <a:pos x="0" y="460"/>
                </a:cxn>
                <a:cxn ang="0">
                  <a:pos x="1" y="456"/>
                </a:cxn>
                <a:cxn ang="0">
                  <a:pos x="4" y="453"/>
                </a:cxn>
                <a:cxn ang="0">
                  <a:pos x="8" y="451"/>
                </a:cxn>
                <a:cxn ang="0">
                  <a:pos x="46" y="436"/>
                </a:cxn>
                <a:cxn ang="0">
                  <a:pos x="82" y="415"/>
                </a:cxn>
                <a:cxn ang="0">
                  <a:pos x="114" y="389"/>
                </a:cxn>
                <a:cxn ang="0">
                  <a:pos x="141" y="357"/>
                </a:cxn>
                <a:cxn ang="0">
                  <a:pos x="163" y="320"/>
                </a:cxn>
                <a:cxn ang="0">
                  <a:pos x="178" y="282"/>
                </a:cxn>
                <a:cxn ang="0">
                  <a:pos x="187" y="242"/>
                </a:cxn>
                <a:cxn ang="0">
                  <a:pos x="188" y="202"/>
                </a:cxn>
                <a:cxn ang="0">
                  <a:pos x="184" y="161"/>
                </a:cxn>
                <a:cxn ang="0">
                  <a:pos x="173" y="122"/>
                </a:cxn>
                <a:cxn ang="0">
                  <a:pos x="156" y="85"/>
                </a:cxn>
                <a:cxn ang="0">
                  <a:pos x="132" y="51"/>
                </a:cxn>
                <a:cxn ang="0">
                  <a:pos x="103" y="20"/>
                </a:cxn>
                <a:cxn ang="0">
                  <a:pos x="100" y="16"/>
                </a:cxn>
                <a:cxn ang="0">
                  <a:pos x="99" y="12"/>
                </a:cxn>
                <a:cxn ang="0">
                  <a:pos x="99" y="8"/>
                </a:cxn>
                <a:cxn ang="0">
                  <a:pos x="101" y="4"/>
                </a:cxn>
                <a:cxn ang="0">
                  <a:pos x="105" y="1"/>
                </a:cxn>
                <a:cxn ang="0">
                  <a:pos x="110" y="0"/>
                </a:cxn>
              </a:cxnLst>
              <a:rect l="0" t="0" r="r" b="b"/>
              <a:pathLst>
                <a:path w="210" h="473">
                  <a:moveTo>
                    <a:pt x="110" y="0"/>
                  </a:moveTo>
                  <a:lnTo>
                    <a:pt x="114" y="0"/>
                  </a:lnTo>
                  <a:lnTo>
                    <a:pt x="118" y="3"/>
                  </a:lnTo>
                  <a:lnTo>
                    <a:pt x="147" y="31"/>
                  </a:lnTo>
                  <a:lnTo>
                    <a:pt x="170" y="64"/>
                  </a:lnTo>
                  <a:lnTo>
                    <a:pt x="188" y="100"/>
                  </a:lnTo>
                  <a:lnTo>
                    <a:pt x="202" y="139"/>
                  </a:lnTo>
                  <a:lnTo>
                    <a:pt x="209" y="179"/>
                  </a:lnTo>
                  <a:lnTo>
                    <a:pt x="210" y="218"/>
                  </a:lnTo>
                  <a:lnTo>
                    <a:pt x="206" y="260"/>
                  </a:lnTo>
                  <a:lnTo>
                    <a:pt x="196" y="298"/>
                  </a:lnTo>
                  <a:lnTo>
                    <a:pt x="180" y="335"/>
                  </a:lnTo>
                  <a:lnTo>
                    <a:pt x="159" y="370"/>
                  </a:lnTo>
                  <a:lnTo>
                    <a:pt x="136" y="398"/>
                  </a:lnTo>
                  <a:lnTo>
                    <a:pt x="110" y="423"/>
                  </a:lnTo>
                  <a:lnTo>
                    <a:pt x="81" y="444"/>
                  </a:lnTo>
                  <a:lnTo>
                    <a:pt x="49" y="460"/>
                  </a:lnTo>
                  <a:lnTo>
                    <a:pt x="15" y="473"/>
                  </a:lnTo>
                  <a:lnTo>
                    <a:pt x="8" y="473"/>
                  </a:lnTo>
                  <a:lnTo>
                    <a:pt x="5" y="471"/>
                  </a:lnTo>
                  <a:lnTo>
                    <a:pt x="2" y="469"/>
                  </a:lnTo>
                  <a:lnTo>
                    <a:pt x="0" y="460"/>
                  </a:lnTo>
                  <a:lnTo>
                    <a:pt x="1" y="456"/>
                  </a:lnTo>
                  <a:lnTo>
                    <a:pt x="4" y="453"/>
                  </a:lnTo>
                  <a:lnTo>
                    <a:pt x="8" y="451"/>
                  </a:lnTo>
                  <a:lnTo>
                    <a:pt x="46" y="436"/>
                  </a:lnTo>
                  <a:lnTo>
                    <a:pt x="82" y="415"/>
                  </a:lnTo>
                  <a:lnTo>
                    <a:pt x="114" y="389"/>
                  </a:lnTo>
                  <a:lnTo>
                    <a:pt x="141" y="357"/>
                  </a:lnTo>
                  <a:lnTo>
                    <a:pt x="163" y="320"/>
                  </a:lnTo>
                  <a:lnTo>
                    <a:pt x="178" y="282"/>
                  </a:lnTo>
                  <a:lnTo>
                    <a:pt x="187" y="242"/>
                  </a:lnTo>
                  <a:lnTo>
                    <a:pt x="188" y="202"/>
                  </a:lnTo>
                  <a:lnTo>
                    <a:pt x="184" y="161"/>
                  </a:lnTo>
                  <a:lnTo>
                    <a:pt x="173" y="122"/>
                  </a:lnTo>
                  <a:lnTo>
                    <a:pt x="156" y="85"/>
                  </a:lnTo>
                  <a:lnTo>
                    <a:pt x="132" y="51"/>
                  </a:lnTo>
                  <a:lnTo>
                    <a:pt x="103" y="20"/>
                  </a:lnTo>
                  <a:lnTo>
                    <a:pt x="100" y="16"/>
                  </a:lnTo>
                  <a:lnTo>
                    <a:pt x="99" y="12"/>
                  </a:lnTo>
                  <a:lnTo>
                    <a:pt x="99" y="8"/>
                  </a:lnTo>
                  <a:lnTo>
                    <a:pt x="101" y="4"/>
                  </a:lnTo>
                  <a:lnTo>
                    <a:pt x="105" y="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3" name="Freeform 473"/>
            <p:cNvSpPr>
              <a:spLocks/>
            </p:cNvSpPr>
            <p:nvPr/>
          </p:nvSpPr>
          <p:spPr bwMode="auto">
            <a:xfrm>
              <a:off x="7577138" y="4324351"/>
              <a:ext cx="312738" cy="17303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304" y="3"/>
                </a:cxn>
                <a:cxn ang="0">
                  <a:pos x="345" y="12"/>
                </a:cxn>
                <a:cxn ang="0">
                  <a:pos x="386" y="29"/>
                </a:cxn>
                <a:cxn ang="0">
                  <a:pos x="391" y="31"/>
                </a:cxn>
                <a:cxn ang="0">
                  <a:pos x="393" y="40"/>
                </a:cxn>
                <a:cxn ang="0">
                  <a:pos x="392" y="44"/>
                </a:cxn>
                <a:cxn ang="0">
                  <a:pos x="389" y="48"/>
                </a:cxn>
                <a:cxn ang="0">
                  <a:pos x="381" y="51"/>
                </a:cxn>
                <a:cxn ang="0">
                  <a:pos x="377" y="49"/>
                </a:cxn>
                <a:cxn ang="0">
                  <a:pos x="340" y="34"/>
                </a:cxn>
                <a:cxn ang="0">
                  <a:pos x="300" y="26"/>
                </a:cxn>
                <a:cxn ang="0">
                  <a:pos x="261" y="23"/>
                </a:cxn>
                <a:cxn ang="0">
                  <a:pos x="223" y="26"/>
                </a:cxn>
                <a:cxn ang="0">
                  <a:pos x="186" y="36"/>
                </a:cxn>
                <a:cxn ang="0">
                  <a:pos x="150" y="51"/>
                </a:cxn>
                <a:cxn ang="0">
                  <a:pos x="117" y="71"/>
                </a:cxn>
                <a:cxn ang="0">
                  <a:pos x="87" y="97"/>
                </a:cxn>
                <a:cxn ang="0">
                  <a:pos x="61" y="128"/>
                </a:cxn>
                <a:cxn ang="0">
                  <a:pos x="44" y="154"/>
                </a:cxn>
                <a:cxn ang="0">
                  <a:pos x="32" y="181"/>
                </a:cxn>
                <a:cxn ang="0">
                  <a:pos x="22" y="210"/>
                </a:cxn>
                <a:cxn ang="0">
                  <a:pos x="21" y="213"/>
                </a:cxn>
                <a:cxn ang="0">
                  <a:pos x="18" y="216"/>
                </a:cxn>
                <a:cxn ang="0">
                  <a:pos x="15" y="217"/>
                </a:cxn>
                <a:cxn ang="0">
                  <a:pos x="11" y="218"/>
                </a:cxn>
                <a:cxn ang="0">
                  <a:pos x="10" y="218"/>
                </a:cxn>
                <a:cxn ang="0">
                  <a:pos x="8" y="217"/>
                </a:cxn>
                <a:cxn ang="0">
                  <a:pos x="4" y="216"/>
                </a:cxn>
                <a:cxn ang="0">
                  <a:pos x="2" y="213"/>
                </a:cxn>
                <a:cxn ang="0">
                  <a:pos x="0" y="210"/>
                </a:cxn>
                <a:cxn ang="0">
                  <a:pos x="0" y="203"/>
                </a:cxn>
                <a:cxn ang="0">
                  <a:pos x="11" y="172"/>
                </a:cxn>
                <a:cxn ang="0">
                  <a:pos x="25" y="143"/>
                </a:cxn>
                <a:cxn ang="0">
                  <a:pos x="43" y="115"/>
                </a:cxn>
                <a:cxn ang="0">
                  <a:pos x="72" y="81"/>
                </a:cxn>
                <a:cxn ang="0">
                  <a:pos x="103" y="53"/>
                </a:cxn>
                <a:cxn ang="0">
                  <a:pos x="140" y="31"/>
                </a:cxn>
                <a:cxn ang="0">
                  <a:pos x="179" y="15"/>
                </a:cxn>
                <a:cxn ang="0">
                  <a:pos x="219" y="4"/>
                </a:cxn>
                <a:cxn ang="0">
                  <a:pos x="261" y="0"/>
                </a:cxn>
              </a:cxnLst>
              <a:rect l="0" t="0" r="r" b="b"/>
              <a:pathLst>
                <a:path w="393" h="218">
                  <a:moveTo>
                    <a:pt x="261" y="0"/>
                  </a:moveTo>
                  <a:lnTo>
                    <a:pt x="304" y="3"/>
                  </a:lnTo>
                  <a:lnTo>
                    <a:pt x="345" y="12"/>
                  </a:lnTo>
                  <a:lnTo>
                    <a:pt x="386" y="29"/>
                  </a:lnTo>
                  <a:lnTo>
                    <a:pt x="391" y="31"/>
                  </a:lnTo>
                  <a:lnTo>
                    <a:pt x="393" y="40"/>
                  </a:lnTo>
                  <a:lnTo>
                    <a:pt x="392" y="44"/>
                  </a:lnTo>
                  <a:lnTo>
                    <a:pt x="389" y="48"/>
                  </a:lnTo>
                  <a:lnTo>
                    <a:pt x="381" y="51"/>
                  </a:lnTo>
                  <a:lnTo>
                    <a:pt x="377" y="49"/>
                  </a:lnTo>
                  <a:lnTo>
                    <a:pt x="340" y="34"/>
                  </a:lnTo>
                  <a:lnTo>
                    <a:pt x="300" y="26"/>
                  </a:lnTo>
                  <a:lnTo>
                    <a:pt x="261" y="23"/>
                  </a:lnTo>
                  <a:lnTo>
                    <a:pt x="223" y="26"/>
                  </a:lnTo>
                  <a:lnTo>
                    <a:pt x="186" y="36"/>
                  </a:lnTo>
                  <a:lnTo>
                    <a:pt x="150" y="51"/>
                  </a:lnTo>
                  <a:lnTo>
                    <a:pt x="117" y="71"/>
                  </a:lnTo>
                  <a:lnTo>
                    <a:pt x="87" y="97"/>
                  </a:lnTo>
                  <a:lnTo>
                    <a:pt x="61" y="128"/>
                  </a:lnTo>
                  <a:lnTo>
                    <a:pt x="44" y="154"/>
                  </a:lnTo>
                  <a:lnTo>
                    <a:pt x="32" y="181"/>
                  </a:lnTo>
                  <a:lnTo>
                    <a:pt x="22" y="210"/>
                  </a:lnTo>
                  <a:lnTo>
                    <a:pt x="21" y="213"/>
                  </a:lnTo>
                  <a:lnTo>
                    <a:pt x="18" y="216"/>
                  </a:lnTo>
                  <a:lnTo>
                    <a:pt x="15" y="217"/>
                  </a:lnTo>
                  <a:lnTo>
                    <a:pt x="11" y="218"/>
                  </a:lnTo>
                  <a:lnTo>
                    <a:pt x="10" y="218"/>
                  </a:lnTo>
                  <a:lnTo>
                    <a:pt x="8" y="217"/>
                  </a:lnTo>
                  <a:lnTo>
                    <a:pt x="4" y="216"/>
                  </a:lnTo>
                  <a:lnTo>
                    <a:pt x="2" y="213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11" y="172"/>
                  </a:lnTo>
                  <a:lnTo>
                    <a:pt x="25" y="143"/>
                  </a:lnTo>
                  <a:lnTo>
                    <a:pt x="43" y="115"/>
                  </a:lnTo>
                  <a:lnTo>
                    <a:pt x="72" y="81"/>
                  </a:lnTo>
                  <a:lnTo>
                    <a:pt x="103" y="53"/>
                  </a:lnTo>
                  <a:lnTo>
                    <a:pt x="140" y="31"/>
                  </a:lnTo>
                  <a:lnTo>
                    <a:pt x="179" y="15"/>
                  </a:lnTo>
                  <a:lnTo>
                    <a:pt x="219" y="4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4" name="Freeform 474"/>
            <p:cNvSpPr>
              <a:spLocks/>
            </p:cNvSpPr>
            <p:nvPr/>
          </p:nvSpPr>
          <p:spPr bwMode="auto">
            <a:xfrm>
              <a:off x="7915276" y="4375151"/>
              <a:ext cx="76200" cy="793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88" y="21"/>
                </a:cxn>
                <a:cxn ang="0">
                  <a:pos x="92" y="22"/>
                </a:cxn>
                <a:cxn ang="0">
                  <a:pos x="95" y="25"/>
                </a:cxn>
                <a:cxn ang="0">
                  <a:pos x="96" y="28"/>
                </a:cxn>
                <a:cxn ang="0">
                  <a:pos x="96" y="35"/>
                </a:cxn>
                <a:cxn ang="0">
                  <a:pos x="95" y="38"/>
                </a:cxn>
                <a:cxn ang="0">
                  <a:pos x="92" y="40"/>
                </a:cxn>
                <a:cxn ang="0">
                  <a:pos x="90" y="42"/>
                </a:cxn>
                <a:cxn ang="0">
                  <a:pos x="85" y="43"/>
                </a:cxn>
                <a:cxn ang="0">
                  <a:pos x="83" y="42"/>
                </a:cxn>
                <a:cxn ang="0">
                  <a:pos x="25" y="27"/>
                </a:cxn>
                <a:cxn ang="0">
                  <a:pos x="29" y="87"/>
                </a:cxn>
                <a:cxn ang="0">
                  <a:pos x="29" y="91"/>
                </a:cxn>
                <a:cxn ang="0">
                  <a:pos x="26" y="95"/>
                </a:cxn>
                <a:cxn ang="0">
                  <a:pos x="24" y="98"/>
                </a:cxn>
                <a:cxn ang="0">
                  <a:pos x="19" y="99"/>
                </a:cxn>
                <a:cxn ang="0">
                  <a:pos x="18" y="99"/>
                </a:cxn>
                <a:cxn ang="0">
                  <a:pos x="14" y="98"/>
                </a:cxn>
                <a:cxn ang="0">
                  <a:pos x="8" y="93"/>
                </a:cxn>
                <a:cxn ang="0">
                  <a:pos x="7" y="8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7" y="0"/>
                </a:cxn>
              </a:cxnLst>
              <a:rect l="0" t="0" r="r" b="b"/>
              <a:pathLst>
                <a:path w="96" h="99">
                  <a:moveTo>
                    <a:pt x="7" y="0"/>
                  </a:moveTo>
                  <a:lnTo>
                    <a:pt x="15" y="0"/>
                  </a:lnTo>
                  <a:lnTo>
                    <a:pt x="88" y="21"/>
                  </a:lnTo>
                  <a:lnTo>
                    <a:pt x="92" y="22"/>
                  </a:lnTo>
                  <a:lnTo>
                    <a:pt x="95" y="25"/>
                  </a:lnTo>
                  <a:lnTo>
                    <a:pt x="96" y="28"/>
                  </a:lnTo>
                  <a:lnTo>
                    <a:pt x="96" y="35"/>
                  </a:lnTo>
                  <a:lnTo>
                    <a:pt x="95" y="38"/>
                  </a:lnTo>
                  <a:lnTo>
                    <a:pt x="92" y="40"/>
                  </a:lnTo>
                  <a:lnTo>
                    <a:pt x="90" y="42"/>
                  </a:lnTo>
                  <a:lnTo>
                    <a:pt x="85" y="43"/>
                  </a:lnTo>
                  <a:lnTo>
                    <a:pt x="83" y="42"/>
                  </a:lnTo>
                  <a:lnTo>
                    <a:pt x="25" y="27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4" y="98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4" y="98"/>
                  </a:lnTo>
                  <a:lnTo>
                    <a:pt x="8" y="93"/>
                  </a:lnTo>
                  <a:lnTo>
                    <a:pt x="7" y="8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5" name="Freeform 475"/>
            <p:cNvSpPr>
              <a:spLocks/>
            </p:cNvSpPr>
            <p:nvPr/>
          </p:nvSpPr>
          <p:spPr bwMode="auto">
            <a:xfrm>
              <a:off x="7732713" y="4705351"/>
              <a:ext cx="68263" cy="873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83" y="49"/>
                </a:cxn>
                <a:cxn ang="0">
                  <a:pos x="84" y="52"/>
                </a:cxn>
                <a:cxn ang="0">
                  <a:pos x="87" y="53"/>
                </a:cxn>
                <a:cxn ang="0">
                  <a:pos x="87" y="63"/>
                </a:cxn>
                <a:cxn ang="0">
                  <a:pos x="81" y="68"/>
                </a:cxn>
                <a:cxn ang="0">
                  <a:pos x="17" y="108"/>
                </a:cxn>
                <a:cxn ang="0">
                  <a:pos x="15" y="108"/>
                </a:cxn>
                <a:cxn ang="0">
                  <a:pos x="13" y="110"/>
                </a:cxn>
                <a:cxn ang="0">
                  <a:pos x="11" y="110"/>
                </a:cxn>
                <a:cxn ang="0">
                  <a:pos x="7" y="108"/>
                </a:cxn>
                <a:cxn ang="0">
                  <a:pos x="4" y="107"/>
                </a:cxn>
                <a:cxn ang="0">
                  <a:pos x="2" y="104"/>
                </a:cxn>
                <a:cxn ang="0">
                  <a:pos x="0" y="101"/>
                </a:cxn>
                <a:cxn ang="0">
                  <a:pos x="0" y="93"/>
                </a:cxn>
                <a:cxn ang="0">
                  <a:pos x="2" y="90"/>
                </a:cxn>
                <a:cxn ang="0">
                  <a:pos x="4" y="88"/>
                </a:cxn>
                <a:cxn ang="0">
                  <a:pos x="57" y="57"/>
                </a:cxn>
                <a:cxn ang="0">
                  <a:pos x="10" y="19"/>
                </a:cxn>
                <a:cxn ang="0">
                  <a:pos x="7" y="16"/>
                </a:cxn>
                <a:cxn ang="0">
                  <a:pos x="6" y="13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10" y="1"/>
                </a:cxn>
                <a:cxn ang="0">
                  <a:pos x="13" y="0"/>
                </a:cxn>
              </a:cxnLst>
              <a:rect l="0" t="0" r="r" b="b"/>
              <a:pathLst>
                <a:path w="87" h="110">
                  <a:moveTo>
                    <a:pt x="13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83" y="49"/>
                  </a:lnTo>
                  <a:lnTo>
                    <a:pt x="84" y="52"/>
                  </a:lnTo>
                  <a:lnTo>
                    <a:pt x="87" y="53"/>
                  </a:lnTo>
                  <a:lnTo>
                    <a:pt x="87" y="63"/>
                  </a:lnTo>
                  <a:lnTo>
                    <a:pt x="81" y="68"/>
                  </a:lnTo>
                  <a:lnTo>
                    <a:pt x="17" y="108"/>
                  </a:lnTo>
                  <a:lnTo>
                    <a:pt x="15" y="108"/>
                  </a:lnTo>
                  <a:lnTo>
                    <a:pt x="13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57" y="57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6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6" name="Freeform 476"/>
            <p:cNvSpPr>
              <a:spLocks/>
            </p:cNvSpPr>
            <p:nvPr/>
          </p:nvSpPr>
          <p:spPr bwMode="auto">
            <a:xfrm>
              <a:off x="7561263" y="4422776"/>
              <a:ext cx="84138" cy="762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20" y="4"/>
                </a:cxn>
                <a:cxn ang="0">
                  <a:pos x="23" y="8"/>
                </a:cxn>
                <a:cxn ang="0">
                  <a:pos x="38" y="67"/>
                </a:cxn>
                <a:cxn ang="0">
                  <a:pos x="87" y="33"/>
                </a:cxn>
                <a:cxn ang="0">
                  <a:pos x="90" y="31"/>
                </a:cxn>
                <a:cxn ang="0">
                  <a:pos x="94" y="30"/>
                </a:cxn>
                <a:cxn ang="0">
                  <a:pos x="100" y="33"/>
                </a:cxn>
                <a:cxn ang="0">
                  <a:pos x="103" y="35"/>
                </a:cxn>
                <a:cxn ang="0">
                  <a:pos x="104" y="38"/>
                </a:cxn>
                <a:cxn ang="0">
                  <a:pos x="105" y="42"/>
                </a:cxn>
                <a:cxn ang="0">
                  <a:pos x="103" y="48"/>
                </a:cxn>
                <a:cxn ang="0">
                  <a:pos x="100" y="50"/>
                </a:cxn>
                <a:cxn ang="0">
                  <a:pos x="38" y="94"/>
                </a:cxn>
                <a:cxn ang="0">
                  <a:pos x="35" y="96"/>
                </a:cxn>
                <a:cxn ang="0">
                  <a:pos x="27" y="96"/>
                </a:cxn>
                <a:cxn ang="0">
                  <a:pos x="24" y="94"/>
                </a:cxn>
                <a:cxn ang="0">
                  <a:pos x="22" y="92"/>
                </a:cxn>
                <a:cxn ang="0">
                  <a:pos x="20" y="88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105" h="96">
                  <a:moveTo>
                    <a:pt x="8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38" y="67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4" y="30"/>
                  </a:lnTo>
                  <a:lnTo>
                    <a:pt x="100" y="33"/>
                  </a:lnTo>
                  <a:lnTo>
                    <a:pt x="103" y="35"/>
                  </a:lnTo>
                  <a:lnTo>
                    <a:pt x="104" y="38"/>
                  </a:lnTo>
                  <a:lnTo>
                    <a:pt x="105" y="42"/>
                  </a:lnTo>
                  <a:lnTo>
                    <a:pt x="103" y="48"/>
                  </a:lnTo>
                  <a:lnTo>
                    <a:pt x="100" y="50"/>
                  </a:lnTo>
                  <a:lnTo>
                    <a:pt x="38" y="94"/>
                  </a:lnTo>
                  <a:lnTo>
                    <a:pt x="35" y="96"/>
                  </a:lnTo>
                  <a:lnTo>
                    <a:pt x="27" y="96"/>
                  </a:lnTo>
                  <a:lnTo>
                    <a:pt x="24" y="94"/>
                  </a:lnTo>
                  <a:lnTo>
                    <a:pt x="22" y="92"/>
                  </a:lnTo>
                  <a:lnTo>
                    <a:pt x="20" y="88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855969" y="3363863"/>
            <a:ext cx="1074924" cy="1186304"/>
            <a:chOff x="7561263" y="4324351"/>
            <a:chExt cx="442913" cy="468313"/>
          </a:xfrm>
          <a:solidFill>
            <a:schemeClr val="accent1">
              <a:lumMod val="75000"/>
            </a:schemeClr>
          </a:solidFill>
        </p:grpSpPr>
        <p:sp>
          <p:nvSpPr>
            <p:cNvPr id="79" name="Freeform 471"/>
            <p:cNvSpPr>
              <a:spLocks/>
            </p:cNvSpPr>
            <p:nvPr/>
          </p:nvSpPr>
          <p:spPr bwMode="auto">
            <a:xfrm>
              <a:off x="7569201" y="4545013"/>
              <a:ext cx="230188" cy="2159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7" y="48"/>
                </a:cxn>
                <a:cxn ang="0">
                  <a:pos x="38" y="83"/>
                </a:cxn>
                <a:cxn ang="0">
                  <a:pos x="53" y="118"/>
                </a:cxn>
                <a:cxn ang="0">
                  <a:pos x="74" y="148"/>
                </a:cxn>
                <a:cxn ang="0">
                  <a:pos x="98" y="177"/>
                </a:cxn>
                <a:cxn ang="0">
                  <a:pos x="127" y="202"/>
                </a:cxn>
                <a:cxn ang="0">
                  <a:pos x="162" y="222"/>
                </a:cxn>
                <a:cxn ang="0">
                  <a:pos x="199" y="237"/>
                </a:cxn>
                <a:cxn ang="0">
                  <a:pos x="237" y="247"/>
                </a:cxn>
                <a:cxn ang="0">
                  <a:pos x="277" y="250"/>
                </a:cxn>
                <a:cxn ang="0">
                  <a:pos x="285" y="252"/>
                </a:cxn>
                <a:cxn ang="0">
                  <a:pos x="288" y="261"/>
                </a:cxn>
                <a:cxn ang="0">
                  <a:pos x="288" y="265"/>
                </a:cxn>
                <a:cxn ang="0">
                  <a:pos x="287" y="268"/>
                </a:cxn>
                <a:cxn ang="0">
                  <a:pos x="284" y="270"/>
                </a:cxn>
                <a:cxn ang="0">
                  <a:pos x="281" y="272"/>
                </a:cxn>
                <a:cxn ang="0">
                  <a:pos x="274" y="272"/>
                </a:cxn>
                <a:cxn ang="0">
                  <a:pos x="232" y="269"/>
                </a:cxn>
                <a:cxn ang="0">
                  <a:pos x="191" y="259"/>
                </a:cxn>
                <a:cxn ang="0">
                  <a:pos x="151" y="243"/>
                </a:cxn>
                <a:cxn ang="0">
                  <a:pos x="114" y="221"/>
                </a:cxn>
                <a:cxn ang="0">
                  <a:pos x="82" y="193"/>
                </a:cxn>
                <a:cxn ang="0">
                  <a:pos x="54" y="163"/>
                </a:cxn>
                <a:cxn ang="0">
                  <a:pos x="33" y="129"/>
                </a:cxn>
                <a:cxn ang="0">
                  <a:pos x="16" y="92"/>
                </a:cxn>
                <a:cxn ang="0">
                  <a:pos x="5" y="52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88" h="272">
                  <a:moveTo>
                    <a:pt x="11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7" y="48"/>
                  </a:lnTo>
                  <a:lnTo>
                    <a:pt x="38" y="83"/>
                  </a:lnTo>
                  <a:lnTo>
                    <a:pt x="53" y="118"/>
                  </a:lnTo>
                  <a:lnTo>
                    <a:pt x="74" y="148"/>
                  </a:lnTo>
                  <a:lnTo>
                    <a:pt x="98" y="177"/>
                  </a:lnTo>
                  <a:lnTo>
                    <a:pt x="127" y="202"/>
                  </a:lnTo>
                  <a:lnTo>
                    <a:pt x="162" y="222"/>
                  </a:lnTo>
                  <a:lnTo>
                    <a:pt x="199" y="237"/>
                  </a:lnTo>
                  <a:lnTo>
                    <a:pt x="237" y="247"/>
                  </a:lnTo>
                  <a:lnTo>
                    <a:pt x="277" y="250"/>
                  </a:lnTo>
                  <a:lnTo>
                    <a:pt x="285" y="252"/>
                  </a:lnTo>
                  <a:lnTo>
                    <a:pt x="288" y="261"/>
                  </a:lnTo>
                  <a:lnTo>
                    <a:pt x="288" y="265"/>
                  </a:lnTo>
                  <a:lnTo>
                    <a:pt x="287" y="268"/>
                  </a:lnTo>
                  <a:lnTo>
                    <a:pt x="284" y="270"/>
                  </a:lnTo>
                  <a:lnTo>
                    <a:pt x="281" y="272"/>
                  </a:lnTo>
                  <a:lnTo>
                    <a:pt x="274" y="272"/>
                  </a:lnTo>
                  <a:lnTo>
                    <a:pt x="232" y="269"/>
                  </a:lnTo>
                  <a:lnTo>
                    <a:pt x="191" y="259"/>
                  </a:lnTo>
                  <a:lnTo>
                    <a:pt x="151" y="243"/>
                  </a:lnTo>
                  <a:lnTo>
                    <a:pt x="114" y="221"/>
                  </a:lnTo>
                  <a:lnTo>
                    <a:pt x="82" y="193"/>
                  </a:lnTo>
                  <a:lnTo>
                    <a:pt x="54" y="163"/>
                  </a:lnTo>
                  <a:lnTo>
                    <a:pt x="33" y="129"/>
                  </a:lnTo>
                  <a:lnTo>
                    <a:pt x="16" y="92"/>
                  </a:lnTo>
                  <a:lnTo>
                    <a:pt x="5" y="52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0" name="Freeform 472"/>
            <p:cNvSpPr>
              <a:spLocks/>
            </p:cNvSpPr>
            <p:nvPr/>
          </p:nvSpPr>
          <p:spPr bwMode="auto">
            <a:xfrm>
              <a:off x="7837488" y="4376738"/>
              <a:ext cx="166688" cy="3746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18" y="3"/>
                </a:cxn>
                <a:cxn ang="0">
                  <a:pos x="147" y="31"/>
                </a:cxn>
                <a:cxn ang="0">
                  <a:pos x="170" y="64"/>
                </a:cxn>
                <a:cxn ang="0">
                  <a:pos x="188" y="100"/>
                </a:cxn>
                <a:cxn ang="0">
                  <a:pos x="202" y="139"/>
                </a:cxn>
                <a:cxn ang="0">
                  <a:pos x="209" y="179"/>
                </a:cxn>
                <a:cxn ang="0">
                  <a:pos x="210" y="218"/>
                </a:cxn>
                <a:cxn ang="0">
                  <a:pos x="206" y="260"/>
                </a:cxn>
                <a:cxn ang="0">
                  <a:pos x="196" y="298"/>
                </a:cxn>
                <a:cxn ang="0">
                  <a:pos x="180" y="335"/>
                </a:cxn>
                <a:cxn ang="0">
                  <a:pos x="159" y="370"/>
                </a:cxn>
                <a:cxn ang="0">
                  <a:pos x="136" y="398"/>
                </a:cxn>
                <a:cxn ang="0">
                  <a:pos x="110" y="423"/>
                </a:cxn>
                <a:cxn ang="0">
                  <a:pos x="81" y="444"/>
                </a:cxn>
                <a:cxn ang="0">
                  <a:pos x="49" y="460"/>
                </a:cxn>
                <a:cxn ang="0">
                  <a:pos x="15" y="473"/>
                </a:cxn>
                <a:cxn ang="0">
                  <a:pos x="8" y="473"/>
                </a:cxn>
                <a:cxn ang="0">
                  <a:pos x="5" y="471"/>
                </a:cxn>
                <a:cxn ang="0">
                  <a:pos x="2" y="469"/>
                </a:cxn>
                <a:cxn ang="0">
                  <a:pos x="0" y="460"/>
                </a:cxn>
                <a:cxn ang="0">
                  <a:pos x="1" y="456"/>
                </a:cxn>
                <a:cxn ang="0">
                  <a:pos x="4" y="453"/>
                </a:cxn>
                <a:cxn ang="0">
                  <a:pos x="8" y="451"/>
                </a:cxn>
                <a:cxn ang="0">
                  <a:pos x="46" y="436"/>
                </a:cxn>
                <a:cxn ang="0">
                  <a:pos x="82" y="415"/>
                </a:cxn>
                <a:cxn ang="0">
                  <a:pos x="114" y="389"/>
                </a:cxn>
                <a:cxn ang="0">
                  <a:pos x="141" y="357"/>
                </a:cxn>
                <a:cxn ang="0">
                  <a:pos x="163" y="320"/>
                </a:cxn>
                <a:cxn ang="0">
                  <a:pos x="178" y="282"/>
                </a:cxn>
                <a:cxn ang="0">
                  <a:pos x="187" y="242"/>
                </a:cxn>
                <a:cxn ang="0">
                  <a:pos x="188" y="202"/>
                </a:cxn>
                <a:cxn ang="0">
                  <a:pos x="184" y="161"/>
                </a:cxn>
                <a:cxn ang="0">
                  <a:pos x="173" y="122"/>
                </a:cxn>
                <a:cxn ang="0">
                  <a:pos x="156" y="85"/>
                </a:cxn>
                <a:cxn ang="0">
                  <a:pos x="132" y="51"/>
                </a:cxn>
                <a:cxn ang="0">
                  <a:pos x="103" y="20"/>
                </a:cxn>
                <a:cxn ang="0">
                  <a:pos x="100" y="16"/>
                </a:cxn>
                <a:cxn ang="0">
                  <a:pos x="99" y="12"/>
                </a:cxn>
                <a:cxn ang="0">
                  <a:pos x="99" y="8"/>
                </a:cxn>
                <a:cxn ang="0">
                  <a:pos x="101" y="4"/>
                </a:cxn>
                <a:cxn ang="0">
                  <a:pos x="105" y="1"/>
                </a:cxn>
                <a:cxn ang="0">
                  <a:pos x="110" y="0"/>
                </a:cxn>
              </a:cxnLst>
              <a:rect l="0" t="0" r="r" b="b"/>
              <a:pathLst>
                <a:path w="210" h="473">
                  <a:moveTo>
                    <a:pt x="110" y="0"/>
                  </a:moveTo>
                  <a:lnTo>
                    <a:pt x="114" y="0"/>
                  </a:lnTo>
                  <a:lnTo>
                    <a:pt x="118" y="3"/>
                  </a:lnTo>
                  <a:lnTo>
                    <a:pt x="147" y="31"/>
                  </a:lnTo>
                  <a:lnTo>
                    <a:pt x="170" y="64"/>
                  </a:lnTo>
                  <a:lnTo>
                    <a:pt x="188" y="100"/>
                  </a:lnTo>
                  <a:lnTo>
                    <a:pt x="202" y="139"/>
                  </a:lnTo>
                  <a:lnTo>
                    <a:pt x="209" y="179"/>
                  </a:lnTo>
                  <a:lnTo>
                    <a:pt x="210" y="218"/>
                  </a:lnTo>
                  <a:lnTo>
                    <a:pt x="206" y="260"/>
                  </a:lnTo>
                  <a:lnTo>
                    <a:pt x="196" y="298"/>
                  </a:lnTo>
                  <a:lnTo>
                    <a:pt x="180" y="335"/>
                  </a:lnTo>
                  <a:lnTo>
                    <a:pt x="159" y="370"/>
                  </a:lnTo>
                  <a:lnTo>
                    <a:pt x="136" y="398"/>
                  </a:lnTo>
                  <a:lnTo>
                    <a:pt x="110" y="423"/>
                  </a:lnTo>
                  <a:lnTo>
                    <a:pt x="81" y="444"/>
                  </a:lnTo>
                  <a:lnTo>
                    <a:pt x="49" y="460"/>
                  </a:lnTo>
                  <a:lnTo>
                    <a:pt x="15" y="473"/>
                  </a:lnTo>
                  <a:lnTo>
                    <a:pt x="8" y="473"/>
                  </a:lnTo>
                  <a:lnTo>
                    <a:pt x="5" y="471"/>
                  </a:lnTo>
                  <a:lnTo>
                    <a:pt x="2" y="469"/>
                  </a:lnTo>
                  <a:lnTo>
                    <a:pt x="0" y="460"/>
                  </a:lnTo>
                  <a:lnTo>
                    <a:pt x="1" y="456"/>
                  </a:lnTo>
                  <a:lnTo>
                    <a:pt x="4" y="453"/>
                  </a:lnTo>
                  <a:lnTo>
                    <a:pt x="8" y="451"/>
                  </a:lnTo>
                  <a:lnTo>
                    <a:pt x="46" y="436"/>
                  </a:lnTo>
                  <a:lnTo>
                    <a:pt x="82" y="415"/>
                  </a:lnTo>
                  <a:lnTo>
                    <a:pt x="114" y="389"/>
                  </a:lnTo>
                  <a:lnTo>
                    <a:pt x="141" y="357"/>
                  </a:lnTo>
                  <a:lnTo>
                    <a:pt x="163" y="320"/>
                  </a:lnTo>
                  <a:lnTo>
                    <a:pt x="178" y="282"/>
                  </a:lnTo>
                  <a:lnTo>
                    <a:pt x="187" y="242"/>
                  </a:lnTo>
                  <a:lnTo>
                    <a:pt x="188" y="202"/>
                  </a:lnTo>
                  <a:lnTo>
                    <a:pt x="184" y="161"/>
                  </a:lnTo>
                  <a:lnTo>
                    <a:pt x="173" y="122"/>
                  </a:lnTo>
                  <a:lnTo>
                    <a:pt x="156" y="85"/>
                  </a:lnTo>
                  <a:lnTo>
                    <a:pt x="132" y="51"/>
                  </a:lnTo>
                  <a:lnTo>
                    <a:pt x="103" y="20"/>
                  </a:lnTo>
                  <a:lnTo>
                    <a:pt x="100" y="16"/>
                  </a:lnTo>
                  <a:lnTo>
                    <a:pt x="99" y="12"/>
                  </a:lnTo>
                  <a:lnTo>
                    <a:pt x="99" y="8"/>
                  </a:lnTo>
                  <a:lnTo>
                    <a:pt x="101" y="4"/>
                  </a:lnTo>
                  <a:lnTo>
                    <a:pt x="105" y="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1" name="Freeform 473"/>
            <p:cNvSpPr>
              <a:spLocks/>
            </p:cNvSpPr>
            <p:nvPr/>
          </p:nvSpPr>
          <p:spPr bwMode="auto">
            <a:xfrm>
              <a:off x="7577138" y="4324351"/>
              <a:ext cx="312738" cy="17303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304" y="3"/>
                </a:cxn>
                <a:cxn ang="0">
                  <a:pos x="345" y="12"/>
                </a:cxn>
                <a:cxn ang="0">
                  <a:pos x="386" y="29"/>
                </a:cxn>
                <a:cxn ang="0">
                  <a:pos x="391" y="31"/>
                </a:cxn>
                <a:cxn ang="0">
                  <a:pos x="393" y="40"/>
                </a:cxn>
                <a:cxn ang="0">
                  <a:pos x="392" y="44"/>
                </a:cxn>
                <a:cxn ang="0">
                  <a:pos x="389" y="48"/>
                </a:cxn>
                <a:cxn ang="0">
                  <a:pos x="381" y="51"/>
                </a:cxn>
                <a:cxn ang="0">
                  <a:pos x="377" y="49"/>
                </a:cxn>
                <a:cxn ang="0">
                  <a:pos x="340" y="34"/>
                </a:cxn>
                <a:cxn ang="0">
                  <a:pos x="300" y="26"/>
                </a:cxn>
                <a:cxn ang="0">
                  <a:pos x="261" y="23"/>
                </a:cxn>
                <a:cxn ang="0">
                  <a:pos x="223" y="26"/>
                </a:cxn>
                <a:cxn ang="0">
                  <a:pos x="186" y="36"/>
                </a:cxn>
                <a:cxn ang="0">
                  <a:pos x="150" y="51"/>
                </a:cxn>
                <a:cxn ang="0">
                  <a:pos x="117" y="71"/>
                </a:cxn>
                <a:cxn ang="0">
                  <a:pos x="87" y="97"/>
                </a:cxn>
                <a:cxn ang="0">
                  <a:pos x="61" y="128"/>
                </a:cxn>
                <a:cxn ang="0">
                  <a:pos x="44" y="154"/>
                </a:cxn>
                <a:cxn ang="0">
                  <a:pos x="32" y="181"/>
                </a:cxn>
                <a:cxn ang="0">
                  <a:pos x="22" y="210"/>
                </a:cxn>
                <a:cxn ang="0">
                  <a:pos x="21" y="213"/>
                </a:cxn>
                <a:cxn ang="0">
                  <a:pos x="18" y="216"/>
                </a:cxn>
                <a:cxn ang="0">
                  <a:pos x="15" y="217"/>
                </a:cxn>
                <a:cxn ang="0">
                  <a:pos x="11" y="218"/>
                </a:cxn>
                <a:cxn ang="0">
                  <a:pos x="10" y="218"/>
                </a:cxn>
                <a:cxn ang="0">
                  <a:pos x="8" y="217"/>
                </a:cxn>
                <a:cxn ang="0">
                  <a:pos x="4" y="216"/>
                </a:cxn>
                <a:cxn ang="0">
                  <a:pos x="2" y="213"/>
                </a:cxn>
                <a:cxn ang="0">
                  <a:pos x="0" y="210"/>
                </a:cxn>
                <a:cxn ang="0">
                  <a:pos x="0" y="203"/>
                </a:cxn>
                <a:cxn ang="0">
                  <a:pos x="11" y="172"/>
                </a:cxn>
                <a:cxn ang="0">
                  <a:pos x="25" y="143"/>
                </a:cxn>
                <a:cxn ang="0">
                  <a:pos x="43" y="115"/>
                </a:cxn>
                <a:cxn ang="0">
                  <a:pos x="72" y="81"/>
                </a:cxn>
                <a:cxn ang="0">
                  <a:pos x="103" y="53"/>
                </a:cxn>
                <a:cxn ang="0">
                  <a:pos x="140" y="31"/>
                </a:cxn>
                <a:cxn ang="0">
                  <a:pos x="179" y="15"/>
                </a:cxn>
                <a:cxn ang="0">
                  <a:pos x="219" y="4"/>
                </a:cxn>
                <a:cxn ang="0">
                  <a:pos x="261" y="0"/>
                </a:cxn>
              </a:cxnLst>
              <a:rect l="0" t="0" r="r" b="b"/>
              <a:pathLst>
                <a:path w="393" h="218">
                  <a:moveTo>
                    <a:pt x="261" y="0"/>
                  </a:moveTo>
                  <a:lnTo>
                    <a:pt x="304" y="3"/>
                  </a:lnTo>
                  <a:lnTo>
                    <a:pt x="345" y="12"/>
                  </a:lnTo>
                  <a:lnTo>
                    <a:pt x="386" y="29"/>
                  </a:lnTo>
                  <a:lnTo>
                    <a:pt x="391" y="31"/>
                  </a:lnTo>
                  <a:lnTo>
                    <a:pt x="393" y="40"/>
                  </a:lnTo>
                  <a:lnTo>
                    <a:pt x="392" y="44"/>
                  </a:lnTo>
                  <a:lnTo>
                    <a:pt x="389" y="48"/>
                  </a:lnTo>
                  <a:lnTo>
                    <a:pt x="381" y="51"/>
                  </a:lnTo>
                  <a:lnTo>
                    <a:pt x="377" y="49"/>
                  </a:lnTo>
                  <a:lnTo>
                    <a:pt x="340" y="34"/>
                  </a:lnTo>
                  <a:lnTo>
                    <a:pt x="300" y="26"/>
                  </a:lnTo>
                  <a:lnTo>
                    <a:pt x="261" y="23"/>
                  </a:lnTo>
                  <a:lnTo>
                    <a:pt x="223" y="26"/>
                  </a:lnTo>
                  <a:lnTo>
                    <a:pt x="186" y="36"/>
                  </a:lnTo>
                  <a:lnTo>
                    <a:pt x="150" y="51"/>
                  </a:lnTo>
                  <a:lnTo>
                    <a:pt x="117" y="71"/>
                  </a:lnTo>
                  <a:lnTo>
                    <a:pt x="87" y="97"/>
                  </a:lnTo>
                  <a:lnTo>
                    <a:pt x="61" y="128"/>
                  </a:lnTo>
                  <a:lnTo>
                    <a:pt x="44" y="154"/>
                  </a:lnTo>
                  <a:lnTo>
                    <a:pt x="32" y="181"/>
                  </a:lnTo>
                  <a:lnTo>
                    <a:pt x="22" y="210"/>
                  </a:lnTo>
                  <a:lnTo>
                    <a:pt x="21" y="213"/>
                  </a:lnTo>
                  <a:lnTo>
                    <a:pt x="18" y="216"/>
                  </a:lnTo>
                  <a:lnTo>
                    <a:pt x="15" y="217"/>
                  </a:lnTo>
                  <a:lnTo>
                    <a:pt x="11" y="218"/>
                  </a:lnTo>
                  <a:lnTo>
                    <a:pt x="10" y="218"/>
                  </a:lnTo>
                  <a:lnTo>
                    <a:pt x="8" y="217"/>
                  </a:lnTo>
                  <a:lnTo>
                    <a:pt x="4" y="216"/>
                  </a:lnTo>
                  <a:lnTo>
                    <a:pt x="2" y="213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11" y="172"/>
                  </a:lnTo>
                  <a:lnTo>
                    <a:pt x="25" y="143"/>
                  </a:lnTo>
                  <a:lnTo>
                    <a:pt x="43" y="115"/>
                  </a:lnTo>
                  <a:lnTo>
                    <a:pt x="72" y="81"/>
                  </a:lnTo>
                  <a:lnTo>
                    <a:pt x="103" y="53"/>
                  </a:lnTo>
                  <a:lnTo>
                    <a:pt x="140" y="31"/>
                  </a:lnTo>
                  <a:lnTo>
                    <a:pt x="179" y="15"/>
                  </a:lnTo>
                  <a:lnTo>
                    <a:pt x="219" y="4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" name="Freeform 474"/>
            <p:cNvSpPr>
              <a:spLocks/>
            </p:cNvSpPr>
            <p:nvPr/>
          </p:nvSpPr>
          <p:spPr bwMode="auto">
            <a:xfrm>
              <a:off x="7915276" y="4375151"/>
              <a:ext cx="76200" cy="793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88" y="21"/>
                </a:cxn>
                <a:cxn ang="0">
                  <a:pos x="92" y="22"/>
                </a:cxn>
                <a:cxn ang="0">
                  <a:pos x="95" y="25"/>
                </a:cxn>
                <a:cxn ang="0">
                  <a:pos x="96" y="28"/>
                </a:cxn>
                <a:cxn ang="0">
                  <a:pos x="96" y="35"/>
                </a:cxn>
                <a:cxn ang="0">
                  <a:pos x="95" y="38"/>
                </a:cxn>
                <a:cxn ang="0">
                  <a:pos x="92" y="40"/>
                </a:cxn>
                <a:cxn ang="0">
                  <a:pos x="90" y="42"/>
                </a:cxn>
                <a:cxn ang="0">
                  <a:pos x="85" y="43"/>
                </a:cxn>
                <a:cxn ang="0">
                  <a:pos x="83" y="42"/>
                </a:cxn>
                <a:cxn ang="0">
                  <a:pos x="25" y="27"/>
                </a:cxn>
                <a:cxn ang="0">
                  <a:pos x="29" y="87"/>
                </a:cxn>
                <a:cxn ang="0">
                  <a:pos x="29" y="91"/>
                </a:cxn>
                <a:cxn ang="0">
                  <a:pos x="26" y="95"/>
                </a:cxn>
                <a:cxn ang="0">
                  <a:pos x="24" y="98"/>
                </a:cxn>
                <a:cxn ang="0">
                  <a:pos x="19" y="99"/>
                </a:cxn>
                <a:cxn ang="0">
                  <a:pos x="18" y="99"/>
                </a:cxn>
                <a:cxn ang="0">
                  <a:pos x="14" y="98"/>
                </a:cxn>
                <a:cxn ang="0">
                  <a:pos x="8" y="93"/>
                </a:cxn>
                <a:cxn ang="0">
                  <a:pos x="7" y="8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7" y="0"/>
                </a:cxn>
              </a:cxnLst>
              <a:rect l="0" t="0" r="r" b="b"/>
              <a:pathLst>
                <a:path w="96" h="99">
                  <a:moveTo>
                    <a:pt x="7" y="0"/>
                  </a:moveTo>
                  <a:lnTo>
                    <a:pt x="15" y="0"/>
                  </a:lnTo>
                  <a:lnTo>
                    <a:pt x="88" y="21"/>
                  </a:lnTo>
                  <a:lnTo>
                    <a:pt x="92" y="22"/>
                  </a:lnTo>
                  <a:lnTo>
                    <a:pt x="95" y="25"/>
                  </a:lnTo>
                  <a:lnTo>
                    <a:pt x="96" y="28"/>
                  </a:lnTo>
                  <a:lnTo>
                    <a:pt x="96" y="35"/>
                  </a:lnTo>
                  <a:lnTo>
                    <a:pt x="95" y="38"/>
                  </a:lnTo>
                  <a:lnTo>
                    <a:pt x="92" y="40"/>
                  </a:lnTo>
                  <a:lnTo>
                    <a:pt x="90" y="42"/>
                  </a:lnTo>
                  <a:lnTo>
                    <a:pt x="85" y="43"/>
                  </a:lnTo>
                  <a:lnTo>
                    <a:pt x="83" y="42"/>
                  </a:lnTo>
                  <a:lnTo>
                    <a:pt x="25" y="27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4" y="98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4" y="98"/>
                  </a:lnTo>
                  <a:lnTo>
                    <a:pt x="8" y="93"/>
                  </a:lnTo>
                  <a:lnTo>
                    <a:pt x="7" y="8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Freeform 475"/>
            <p:cNvSpPr>
              <a:spLocks/>
            </p:cNvSpPr>
            <p:nvPr/>
          </p:nvSpPr>
          <p:spPr bwMode="auto">
            <a:xfrm>
              <a:off x="7732713" y="4705351"/>
              <a:ext cx="68263" cy="873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83" y="49"/>
                </a:cxn>
                <a:cxn ang="0">
                  <a:pos x="84" y="52"/>
                </a:cxn>
                <a:cxn ang="0">
                  <a:pos x="87" y="53"/>
                </a:cxn>
                <a:cxn ang="0">
                  <a:pos x="87" y="63"/>
                </a:cxn>
                <a:cxn ang="0">
                  <a:pos x="81" y="68"/>
                </a:cxn>
                <a:cxn ang="0">
                  <a:pos x="17" y="108"/>
                </a:cxn>
                <a:cxn ang="0">
                  <a:pos x="15" y="108"/>
                </a:cxn>
                <a:cxn ang="0">
                  <a:pos x="13" y="110"/>
                </a:cxn>
                <a:cxn ang="0">
                  <a:pos x="11" y="110"/>
                </a:cxn>
                <a:cxn ang="0">
                  <a:pos x="7" y="108"/>
                </a:cxn>
                <a:cxn ang="0">
                  <a:pos x="4" y="107"/>
                </a:cxn>
                <a:cxn ang="0">
                  <a:pos x="2" y="104"/>
                </a:cxn>
                <a:cxn ang="0">
                  <a:pos x="0" y="101"/>
                </a:cxn>
                <a:cxn ang="0">
                  <a:pos x="0" y="93"/>
                </a:cxn>
                <a:cxn ang="0">
                  <a:pos x="2" y="90"/>
                </a:cxn>
                <a:cxn ang="0">
                  <a:pos x="4" y="88"/>
                </a:cxn>
                <a:cxn ang="0">
                  <a:pos x="57" y="57"/>
                </a:cxn>
                <a:cxn ang="0">
                  <a:pos x="10" y="19"/>
                </a:cxn>
                <a:cxn ang="0">
                  <a:pos x="7" y="16"/>
                </a:cxn>
                <a:cxn ang="0">
                  <a:pos x="6" y="13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10" y="1"/>
                </a:cxn>
                <a:cxn ang="0">
                  <a:pos x="13" y="0"/>
                </a:cxn>
              </a:cxnLst>
              <a:rect l="0" t="0" r="r" b="b"/>
              <a:pathLst>
                <a:path w="87" h="110">
                  <a:moveTo>
                    <a:pt x="13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83" y="49"/>
                  </a:lnTo>
                  <a:lnTo>
                    <a:pt x="84" y="52"/>
                  </a:lnTo>
                  <a:lnTo>
                    <a:pt x="87" y="53"/>
                  </a:lnTo>
                  <a:lnTo>
                    <a:pt x="87" y="63"/>
                  </a:lnTo>
                  <a:lnTo>
                    <a:pt x="81" y="68"/>
                  </a:lnTo>
                  <a:lnTo>
                    <a:pt x="17" y="108"/>
                  </a:lnTo>
                  <a:lnTo>
                    <a:pt x="15" y="108"/>
                  </a:lnTo>
                  <a:lnTo>
                    <a:pt x="13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57" y="57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6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4" name="Freeform 476"/>
            <p:cNvSpPr>
              <a:spLocks/>
            </p:cNvSpPr>
            <p:nvPr/>
          </p:nvSpPr>
          <p:spPr bwMode="auto">
            <a:xfrm>
              <a:off x="7561263" y="4422776"/>
              <a:ext cx="84138" cy="762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20" y="4"/>
                </a:cxn>
                <a:cxn ang="0">
                  <a:pos x="23" y="8"/>
                </a:cxn>
                <a:cxn ang="0">
                  <a:pos x="38" y="67"/>
                </a:cxn>
                <a:cxn ang="0">
                  <a:pos x="87" y="33"/>
                </a:cxn>
                <a:cxn ang="0">
                  <a:pos x="90" y="31"/>
                </a:cxn>
                <a:cxn ang="0">
                  <a:pos x="94" y="30"/>
                </a:cxn>
                <a:cxn ang="0">
                  <a:pos x="100" y="33"/>
                </a:cxn>
                <a:cxn ang="0">
                  <a:pos x="103" y="35"/>
                </a:cxn>
                <a:cxn ang="0">
                  <a:pos x="104" y="38"/>
                </a:cxn>
                <a:cxn ang="0">
                  <a:pos x="105" y="42"/>
                </a:cxn>
                <a:cxn ang="0">
                  <a:pos x="103" y="48"/>
                </a:cxn>
                <a:cxn ang="0">
                  <a:pos x="100" y="50"/>
                </a:cxn>
                <a:cxn ang="0">
                  <a:pos x="38" y="94"/>
                </a:cxn>
                <a:cxn ang="0">
                  <a:pos x="35" y="96"/>
                </a:cxn>
                <a:cxn ang="0">
                  <a:pos x="27" y="96"/>
                </a:cxn>
                <a:cxn ang="0">
                  <a:pos x="24" y="94"/>
                </a:cxn>
                <a:cxn ang="0">
                  <a:pos x="22" y="92"/>
                </a:cxn>
                <a:cxn ang="0">
                  <a:pos x="20" y="88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105" h="96">
                  <a:moveTo>
                    <a:pt x="8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38" y="67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4" y="30"/>
                  </a:lnTo>
                  <a:lnTo>
                    <a:pt x="100" y="33"/>
                  </a:lnTo>
                  <a:lnTo>
                    <a:pt x="103" y="35"/>
                  </a:lnTo>
                  <a:lnTo>
                    <a:pt x="104" y="38"/>
                  </a:lnTo>
                  <a:lnTo>
                    <a:pt x="105" y="42"/>
                  </a:lnTo>
                  <a:lnTo>
                    <a:pt x="103" y="48"/>
                  </a:lnTo>
                  <a:lnTo>
                    <a:pt x="100" y="50"/>
                  </a:lnTo>
                  <a:lnTo>
                    <a:pt x="38" y="94"/>
                  </a:lnTo>
                  <a:lnTo>
                    <a:pt x="35" y="96"/>
                  </a:lnTo>
                  <a:lnTo>
                    <a:pt x="27" y="96"/>
                  </a:lnTo>
                  <a:lnTo>
                    <a:pt x="24" y="94"/>
                  </a:lnTo>
                  <a:lnTo>
                    <a:pt x="22" y="92"/>
                  </a:lnTo>
                  <a:lnTo>
                    <a:pt x="20" y="88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9929641" y="2093684"/>
            <a:ext cx="2066264" cy="3710216"/>
          </a:xfrm>
          <a:prstGeom prst="roundRect">
            <a:avLst>
              <a:gd name="adj" fmla="val 8400"/>
            </a:avLst>
          </a:prstGeom>
          <a:noFill/>
          <a:ln w="12700">
            <a:solidFill>
              <a:srgbClr val="05AC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AD47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836477" y="751301"/>
            <a:ext cx="2251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9929642" y="1746240"/>
            <a:ext cx="2251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Подсистема ЕМКР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934933" y="2187820"/>
            <a:ext cx="2158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персонифицированных данных с носимых устройств о состоянии здоровья работника. Оперативное реагирование и оповещение об отклонении физического состояния с носимых устройств</a:t>
            </a:r>
            <a:r>
              <a:rPr lang="ru-RU" sz="11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2" name="Freeform 393"/>
          <p:cNvSpPr>
            <a:spLocks noEditPoints="1"/>
          </p:cNvSpPr>
          <p:nvPr/>
        </p:nvSpPr>
        <p:spPr bwMode="auto">
          <a:xfrm>
            <a:off x="10674696" y="3811054"/>
            <a:ext cx="507749" cy="591927"/>
          </a:xfrm>
          <a:custGeom>
            <a:avLst/>
            <a:gdLst/>
            <a:ahLst/>
            <a:cxnLst>
              <a:cxn ang="0">
                <a:pos x="11" y="273"/>
              </a:cxn>
              <a:cxn ang="0">
                <a:pos x="27" y="291"/>
              </a:cxn>
              <a:cxn ang="0">
                <a:pos x="72" y="306"/>
              </a:cxn>
              <a:cxn ang="0">
                <a:pos x="137" y="312"/>
              </a:cxn>
              <a:cxn ang="0">
                <a:pos x="214" y="304"/>
              </a:cxn>
              <a:cxn ang="0">
                <a:pos x="256" y="286"/>
              </a:cxn>
              <a:cxn ang="0">
                <a:pos x="263" y="224"/>
              </a:cxn>
              <a:cxn ang="0">
                <a:pos x="224" y="242"/>
              </a:cxn>
              <a:cxn ang="0">
                <a:pos x="168" y="250"/>
              </a:cxn>
              <a:cxn ang="0">
                <a:pos x="106" y="250"/>
              </a:cxn>
              <a:cxn ang="0">
                <a:pos x="50" y="242"/>
              </a:cxn>
              <a:cxn ang="0">
                <a:pos x="11" y="222"/>
              </a:cxn>
              <a:cxn ang="0">
                <a:pos x="11" y="202"/>
              </a:cxn>
              <a:cxn ang="0">
                <a:pos x="34" y="224"/>
              </a:cxn>
              <a:cxn ang="0">
                <a:pos x="96" y="238"/>
              </a:cxn>
              <a:cxn ang="0">
                <a:pos x="178" y="238"/>
              </a:cxn>
              <a:cxn ang="0">
                <a:pos x="240" y="224"/>
              </a:cxn>
              <a:cxn ang="0">
                <a:pos x="263" y="202"/>
              </a:cxn>
              <a:cxn ang="0">
                <a:pos x="247" y="155"/>
              </a:cxn>
              <a:cxn ang="0">
                <a:pos x="196" y="170"/>
              </a:cxn>
              <a:cxn ang="0">
                <a:pos x="137" y="175"/>
              </a:cxn>
              <a:cxn ang="0">
                <a:pos x="78" y="170"/>
              </a:cxn>
              <a:cxn ang="0">
                <a:pos x="27" y="155"/>
              </a:cxn>
              <a:cxn ang="0">
                <a:pos x="11" y="70"/>
              </a:cxn>
              <a:cxn ang="0">
                <a:pos x="18" y="135"/>
              </a:cxn>
              <a:cxn ang="0">
                <a:pos x="60" y="153"/>
              </a:cxn>
              <a:cxn ang="0">
                <a:pos x="137" y="162"/>
              </a:cxn>
              <a:cxn ang="0">
                <a:pos x="214" y="153"/>
              </a:cxn>
              <a:cxn ang="0">
                <a:pos x="256" y="135"/>
              </a:cxn>
              <a:cxn ang="0">
                <a:pos x="263" y="70"/>
              </a:cxn>
              <a:cxn ang="0">
                <a:pos x="224" y="90"/>
              </a:cxn>
              <a:cxn ang="0">
                <a:pos x="168" y="98"/>
              </a:cxn>
              <a:cxn ang="0">
                <a:pos x="106" y="98"/>
              </a:cxn>
              <a:cxn ang="0">
                <a:pos x="50" y="88"/>
              </a:cxn>
              <a:cxn ang="0">
                <a:pos x="11" y="70"/>
              </a:cxn>
              <a:cxn ang="0">
                <a:pos x="96" y="13"/>
              </a:cxn>
              <a:cxn ang="0">
                <a:pos x="34" y="27"/>
              </a:cxn>
              <a:cxn ang="0">
                <a:pos x="11" y="49"/>
              </a:cxn>
              <a:cxn ang="0">
                <a:pos x="34" y="70"/>
              </a:cxn>
              <a:cxn ang="0">
                <a:pos x="96" y="85"/>
              </a:cxn>
              <a:cxn ang="0">
                <a:pos x="178" y="85"/>
              </a:cxn>
              <a:cxn ang="0">
                <a:pos x="240" y="70"/>
              </a:cxn>
              <a:cxn ang="0">
                <a:pos x="263" y="49"/>
              </a:cxn>
              <a:cxn ang="0">
                <a:pos x="247" y="31"/>
              </a:cxn>
              <a:cxn ang="0">
                <a:pos x="202" y="18"/>
              </a:cxn>
              <a:cxn ang="0">
                <a:pos x="137" y="11"/>
              </a:cxn>
              <a:cxn ang="0">
                <a:pos x="178" y="1"/>
              </a:cxn>
              <a:cxn ang="0">
                <a:pos x="240" y="14"/>
              </a:cxn>
              <a:cxn ang="0">
                <a:pos x="271" y="37"/>
              </a:cxn>
              <a:cxn ang="0">
                <a:pos x="274" y="274"/>
              </a:cxn>
              <a:cxn ang="0">
                <a:pos x="260" y="299"/>
              </a:cxn>
              <a:cxn ang="0">
                <a:pos x="220" y="314"/>
              </a:cxn>
              <a:cxn ang="0">
                <a:pos x="166" y="322"/>
              </a:cxn>
              <a:cxn ang="0">
                <a:pos x="108" y="322"/>
              </a:cxn>
              <a:cxn ang="0">
                <a:pos x="55" y="314"/>
              </a:cxn>
              <a:cxn ang="0">
                <a:pos x="14" y="296"/>
              </a:cxn>
              <a:cxn ang="0">
                <a:pos x="0" y="273"/>
              </a:cxn>
              <a:cxn ang="0">
                <a:pos x="4" y="36"/>
              </a:cxn>
              <a:cxn ang="0">
                <a:pos x="32" y="16"/>
              </a:cxn>
              <a:cxn ang="0">
                <a:pos x="80" y="3"/>
              </a:cxn>
              <a:cxn ang="0">
                <a:pos x="137" y="0"/>
              </a:cxn>
            </a:cxnLst>
            <a:rect l="0" t="0" r="r" b="b"/>
            <a:pathLst>
              <a:path w="274" h="324">
                <a:moveTo>
                  <a:pt x="11" y="222"/>
                </a:moveTo>
                <a:lnTo>
                  <a:pt x="11" y="273"/>
                </a:lnTo>
                <a:lnTo>
                  <a:pt x="16" y="283"/>
                </a:lnTo>
                <a:lnTo>
                  <a:pt x="27" y="291"/>
                </a:lnTo>
                <a:lnTo>
                  <a:pt x="47" y="299"/>
                </a:lnTo>
                <a:lnTo>
                  <a:pt x="72" y="306"/>
                </a:lnTo>
                <a:lnTo>
                  <a:pt x="103" y="310"/>
                </a:lnTo>
                <a:lnTo>
                  <a:pt x="137" y="312"/>
                </a:lnTo>
                <a:lnTo>
                  <a:pt x="178" y="310"/>
                </a:lnTo>
                <a:lnTo>
                  <a:pt x="214" y="304"/>
                </a:lnTo>
                <a:lnTo>
                  <a:pt x="240" y="296"/>
                </a:lnTo>
                <a:lnTo>
                  <a:pt x="256" y="286"/>
                </a:lnTo>
                <a:lnTo>
                  <a:pt x="263" y="274"/>
                </a:lnTo>
                <a:lnTo>
                  <a:pt x="263" y="224"/>
                </a:lnTo>
                <a:lnTo>
                  <a:pt x="247" y="234"/>
                </a:lnTo>
                <a:lnTo>
                  <a:pt x="224" y="242"/>
                </a:lnTo>
                <a:lnTo>
                  <a:pt x="196" y="247"/>
                </a:lnTo>
                <a:lnTo>
                  <a:pt x="168" y="250"/>
                </a:lnTo>
                <a:lnTo>
                  <a:pt x="137" y="252"/>
                </a:lnTo>
                <a:lnTo>
                  <a:pt x="106" y="250"/>
                </a:lnTo>
                <a:lnTo>
                  <a:pt x="78" y="247"/>
                </a:lnTo>
                <a:lnTo>
                  <a:pt x="50" y="242"/>
                </a:lnTo>
                <a:lnTo>
                  <a:pt x="27" y="232"/>
                </a:lnTo>
                <a:lnTo>
                  <a:pt x="11" y="222"/>
                </a:lnTo>
                <a:close/>
                <a:moveTo>
                  <a:pt x="11" y="145"/>
                </a:moveTo>
                <a:lnTo>
                  <a:pt x="11" y="202"/>
                </a:lnTo>
                <a:lnTo>
                  <a:pt x="18" y="214"/>
                </a:lnTo>
                <a:lnTo>
                  <a:pt x="34" y="224"/>
                </a:lnTo>
                <a:lnTo>
                  <a:pt x="60" y="232"/>
                </a:lnTo>
                <a:lnTo>
                  <a:pt x="96" y="238"/>
                </a:lnTo>
                <a:lnTo>
                  <a:pt x="137" y="240"/>
                </a:lnTo>
                <a:lnTo>
                  <a:pt x="178" y="238"/>
                </a:lnTo>
                <a:lnTo>
                  <a:pt x="214" y="232"/>
                </a:lnTo>
                <a:lnTo>
                  <a:pt x="240" y="224"/>
                </a:lnTo>
                <a:lnTo>
                  <a:pt x="256" y="214"/>
                </a:lnTo>
                <a:lnTo>
                  <a:pt x="263" y="202"/>
                </a:lnTo>
                <a:lnTo>
                  <a:pt x="263" y="145"/>
                </a:lnTo>
                <a:lnTo>
                  <a:pt x="247" y="155"/>
                </a:lnTo>
                <a:lnTo>
                  <a:pt x="224" y="165"/>
                </a:lnTo>
                <a:lnTo>
                  <a:pt x="196" y="170"/>
                </a:lnTo>
                <a:lnTo>
                  <a:pt x="168" y="173"/>
                </a:lnTo>
                <a:lnTo>
                  <a:pt x="137" y="175"/>
                </a:lnTo>
                <a:lnTo>
                  <a:pt x="106" y="173"/>
                </a:lnTo>
                <a:lnTo>
                  <a:pt x="78" y="170"/>
                </a:lnTo>
                <a:lnTo>
                  <a:pt x="50" y="163"/>
                </a:lnTo>
                <a:lnTo>
                  <a:pt x="27" y="155"/>
                </a:lnTo>
                <a:lnTo>
                  <a:pt x="11" y="145"/>
                </a:lnTo>
                <a:close/>
                <a:moveTo>
                  <a:pt x="11" y="70"/>
                </a:moveTo>
                <a:lnTo>
                  <a:pt x="11" y="124"/>
                </a:lnTo>
                <a:lnTo>
                  <a:pt x="18" y="135"/>
                </a:lnTo>
                <a:lnTo>
                  <a:pt x="34" y="145"/>
                </a:lnTo>
                <a:lnTo>
                  <a:pt x="60" y="153"/>
                </a:lnTo>
                <a:lnTo>
                  <a:pt x="96" y="160"/>
                </a:lnTo>
                <a:lnTo>
                  <a:pt x="137" y="162"/>
                </a:lnTo>
                <a:lnTo>
                  <a:pt x="178" y="160"/>
                </a:lnTo>
                <a:lnTo>
                  <a:pt x="214" y="153"/>
                </a:lnTo>
                <a:lnTo>
                  <a:pt x="240" y="145"/>
                </a:lnTo>
                <a:lnTo>
                  <a:pt x="256" y="135"/>
                </a:lnTo>
                <a:lnTo>
                  <a:pt x="263" y="124"/>
                </a:lnTo>
                <a:lnTo>
                  <a:pt x="263" y="70"/>
                </a:lnTo>
                <a:lnTo>
                  <a:pt x="247" y="80"/>
                </a:lnTo>
                <a:lnTo>
                  <a:pt x="224" y="90"/>
                </a:lnTo>
                <a:lnTo>
                  <a:pt x="196" y="94"/>
                </a:lnTo>
                <a:lnTo>
                  <a:pt x="168" y="98"/>
                </a:lnTo>
                <a:lnTo>
                  <a:pt x="137" y="99"/>
                </a:lnTo>
                <a:lnTo>
                  <a:pt x="106" y="98"/>
                </a:lnTo>
                <a:lnTo>
                  <a:pt x="78" y="94"/>
                </a:lnTo>
                <a:lnTo>
                  <a:pt x="50" y="88"/>
                </a:lnTo>
                <a:lnTo>
                  <a:pt x="27" y="80"/>
                </a:lnTo>
                <a:lnTo>
                  <a:pt x="11" y="70"/>
                </a:lnTo>
                <a:close/>
                <a:moveTo>
                  <a:pt x="137" y="11"/>
                </a:moveTo>
                <a:lnTo>
                  <a:pt x="96" y="13"/>
                </a:lnTo>
                <a:lnTo>
                  <a:pt x="60" y="19"/>
                </a:lnTo>
                <a:lnTo>
                  <a:pt x="34" y="27"/>
                </a:lnTo>
                <a:lnTo>
                  <a:pt x="18" y="37"/>
                </a:lnTo>
                <a:lnTo>
                  <a:pt x="11" y="49"/>
                </a:lnTo>
                <a:lnTo>
                  <a:pt x="18" y="60"/>
                </a:lnTo>
                <a:lnTo>
                  <a:pt x="34" y="70"/>
                </a:lnTo>
                <a:lnTo>
                  <a:pt x="60" y="78"/>
                </a:lnTo>
                <a:lnTo>
                  <a:pt x="96" y="85"/>
                </a:lnTo>
                <a:lnTo>
                  <a:pt x="137" y="86"/>
                </a:lnTo>
                <a:lnTo>
                  <a:pt x="178" y="85"/>
                </a:lnTo>
                <a:lnTo>
                  <a:pt x="214" y="78"/>
                </a:lnTo>
                <a:lnTo>
                  <a:pt x="240" y="70"/>
                </a:lnTo>
                <a:lnTo>
                  <a:pt x="256" y="60"/>
                </a:lnTo>
                <a:lnTo>
                  <a:pt x="263" y="49"/>
                </a:lnTo>
                <a:lnTo>
                  <a:pt x="258" y="39"/>
                </a:lnTo>
                <a:lnTo>
                  <a:pt x="247" y="31"/>
                </a:lnTo>
                <a:lnTo>
                  <a:pt x="227" y="22"/>
                </a:lnTo>
                <a:lnTo>
                  <a:pt x="202" y="18"/>
                </a:lnTo>
                <a:lnTo>
                  <a:pt x="171" y="13"/>
                </a:lnTo>
                <a:lnTo>
                  <a:pt x="137" y="11"/>
                </a:lnTo>
                <a:close/>
                <a:moveTo>
                  <a:pt x="137" y="0"/>
                </a:moveTo>
                <a:lnTo>
                  <a:pt x="178" y="1"/>
                </a:lnTo>
                <a:lnTo>
                  <a:pt x="212" y="6"/>
                </a:lnTo>
                <a:lnTo>
                  <a:pt x="240" y="14"/>
                </a:lnTo>
                <a:lnTo>
                  <a:pt x="258" y="26"/>
                </a:lnTo>
                <a:lnTo>
                  <a:pt x="271" y="37"/>
                </a:lnTo>
                <a:lnTo>
                  <a:pt x="274" y="49"/>
                </a:lnTo>
                <a:lnTo>
                  <a:pt x="274" y="274"/>
                </a:lnTo>
                <a:lnTo>
                  <a:pt x="271" y="288"/>
                </a:lnTo>
                <a:lnTo>
                  <a:pt x="260" y="299"/>
                </a:lnTo>
                <a:lnTo>
                  <a:pt x="242" y="307"/>
                </a:lnTo>
                <a:lnTo>
                  <a:pt x="220" y="314"/>
                </a:lnTo>
                <a:lnTo>
                  <a:pt x="194" y="320"/>
                </a:lnTo>
                <a:lnTo>
                  <a:pt x="166" y="322"/>
                </a:lnTo>
                <a:lnTo>
                  <a:pt x="137" y="324"/>
                </a:lnTo>
                <a:lnTo>
                  <a:pt x="108" y="322"/>
                </a:lnTo>
                <a:lnTo>
                  <a:pt x="80" y="319"/>
                </a:lnTo>
                <a:lnTo>
                  <a:pt x="55" y="314"/>
                </a:lnTo>
                <a:lnTo>
                  <a:pt x="32" y="306"/>
                </a:lnTo>
                <a:lnTo>
                  <a:pt x="14" y="296"/>
                </a:lnTo>
                <a:lnTo>
                  <a:pt x="4" y="286"/>
                </a:lnTo>
                <a:lnTo>
                  <a:pt x="0" y="273"/>
                </a:lnTo>
                <a:lnTo>
                  <a:pt x="0" y="49"/>
                </a:lnTo>
                <a:lnTo>
                  <a:pt x="4" y="36"/>
                </a:lnTo>
                <a:lnTo>
                  <a:pt x="14" y="24"/>
                </a:lnTo>
                <a:lnTo>
                  <a:pt x="32" y="16"/>
                </a:lnTo>
                <a:lnTo>
                  <a:pt x="55" y="9"/>
                </a:lnTo>
                <a:lnTo>
                  <a:pt x="80" y="3"/>
                </a:lnTo>
                <a:lnTo>
                  <a:pt x="108" y="1"/>
                </a:lnTo>
                <a:lnTo>
                  <a:pt x="137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929641" y="4361870"/>
            <a:ext cx="206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данных для оценки соблюдений условий труда застрахованных, соблюдения графика рабочих смен, предупреждении и реагирований о возникновении кризисных ситуаций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707699" y="2725388"/>
            <a:ext cx="160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данных</a:t>
            </a:r>
          </a:p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bluetooth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859434" y="2475619"/>
            <a:ext cx="123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данных в ЕМКР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289920" y="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80953" y="82313"/>
            <a:ext cx="5319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Мобильное приложение для носимых устройств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66302" y="444666"/>
            <a:ext cx="12077700" cy="69217"/>
            <a:chOff x="-2" y="284"/>
            <a:chExt cx="5762" cy="33"/>
          </a:xfrm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</p:grpSp>
      <p:pic>
        <p:nvPicPr>
          <p:cNvPr id="55" name="Picture 11" descr="D:\MyDOC\Logo 20101222.bmp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6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9"/>
          <p:cNvGrpSpPr>
            <a:grpSpLocks/>
          </p:cNvGrpSpPr>
          <p:nvPr/>
        </p:nvGrpSpPr>
        <p:grpSpPr bwMode="auto">
          <a:xfrm>
            <a:off x="2114412" y="700860"/>
            <a:ext cx="2246312" cy="1231900"/>
            <a:chOff x="0" y="0"/>
            <a:chExt cx="10576757" cy="5803387"/>
          </a:xfrm>
        </p:grpSpPr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6194238" y="0"/>
              <a:ext cx="4382520" cy="5475109"/>
              <a:chOff x="0" y="0"/>
              <a:chExt cx="4382518" cy="5475108"/>
            </a:xfrm>
          </p:grpSpPr>
          <p:sp>
            <p:nvSpPr>
              <p:cNvPr id="30" name="Shape 93"/>
              <p:cNvSpPr>
                <a:spLocks/>
              </p:cNvSpPr>
              <p:nvPr/>
            </p:nvSpPr>
            <p:spPr bwMode="auto">
              <a:xfrm>
                <a:off x="0" y="0"/>
                <a:ext cx="4178072" cy="5475109"/>
              </a:xfrm>
              <a:custGeom>
                <a:avLst/>
                <a:gdLst>
                  <a:gd name="T0" fmla="*/ 2089036 w 21488"/>
                  <a:gd name="T1" fmla="*/ 2737555 h 21600"/>
                  <a:gd name="T2" fmla="*/ 2089036 w 21488"/>
                  <a:gd name="T3" fmla="*/ 2737555 h 21600"/>
                  <a:gd name="T4" fmla="*/ 2089036 w 21488"/>
                  <a:gd name="T5" fmla="*/ 2737555 h 21600"/>
                  <a:gd name="T6" fmla="*/ 2089036 w 21488"/>
                  <a:gd name="T7" fmla="*/ 273755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488"/>
                  <a:gd name="T13" fmla="*/ 0 h 21600"/>
                  <a:gd name="T14" fmla="*/ 21488 w 21488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88" h="21600" extrusionOk="0">
                    <a:moveTo>
                      <a:pt x="21487" y="11784"/>
                    </a:moveTo>
                    <a:cubicBezTo>
                      <a:pt x="21487" y="11696"/>
                      <a:pt x="21056" y="11602"/>
                      <a:pt x="20968" y="11576"/>
                    </a:cubicBezTo>
                    <a:cubicBezTo>
                      <a:pt x="20668" y="11486"/>
                      <a:pt x="20410" y="11360"/>
                      <a:pt x="20128" y="11238"/>
                    </a:cubicBezTo>
                    <a:cubicBezTo>
                      <a:pt x="19819" y="11104"/>
                      <a:pt x="19511" y="10963"/>
                      <a:pt x="19169" y="10883"/>
                    </a:cubicBezTo>
                    <a:cubicBezTo>
                      <a:pt x="18630" y="10758"/>
                      <a:pt x="18390" y="10488"/>
                      <a:pt x="18018" y="10188"/>
                    </a:cubicBezTo>
                    <a:cubicBezTo>
                      <a:pt x="17907" y="10099"/>
                      <a:pt x="17934" y="9886"/>
                      <a:pt x="17835" y="9786"/>
                    </a:cubicBezTo>
                    <a:cubicBezTo>
                      <a:pt x="17762" y="9714"/>
                      <a:pt x="17737" y="9641"/>
                      <a:pt x="17618" y="9622"/>
                    </a:cubicBezTo>
                    <a:cubicBezTo>
                      <a:pt x="17421" y="9589"/>
                      <a:pt x="17623" y="9561"/>
                      <a:pt x="17612" y="9502"/>
                    </a:cubicBezTo>
                    <a:cubicBezTo>
                      <a:pt x="17589" y="9385"/>
                      <a:pt x="17733" y="9272"/>
                      <a:pt x="17727" y="9198"/>
                    </a:cubicBezTo>
                    <a:cubicBezTo>
                      <a:pt x="17714" y="9018"/>
                      <a:pt x="17594" y="8781"/>
                      <a:pt x="17520" y="8608"/>
                    </a:cubicBezTo>
                    <a:cubicBezTo>
                      <a:pt x="17390" y="8299"/>
                      <a:pt x="17180" y="7977"/>
                      <a:pt x="17042" y="7652"/>
                    </a:cubicBezTo>
                    <a:cubicBezTo>
                      <a:pt x="16972" y="7486"/>
                      <a:pt x="16991" y="7456"/>
                      <a:pt x="16977" y="7274"/>
                    </a:cubicBezTo>
                    <a:cubicBezTo>
                      <a:pt x="16967" y="7127"/>
                      <a:pt x="16936" y="6950"/>
                      <a:pt x="16771" y="6843"/>
                    </a:cubicBezTo>
                    <a:cubicBezTo>
                      <a:pt x="16624" y="6749"/>
                      <a:pt x="15799" y="6511"/>
                      <a:pt x="16334" y="6287"/>
                    </a:cubicBezTo>
                    <a:cubicBezTo>
                      <a:pt x="16317" y="6273"/>
                      <a:pt x="16298" y="6259"/>
                      <a:pt x="16281" y="6245"/>
                    </a:cubicBezTo>
                    <a:cubicBezTo>
                      <a:pt x="16149" y="6369"/>
                      <a:pt x="15842" y="6448"/>
                      <a:pt x="15922" y="6653"/>
                    </a:cubicBezTo>
                    <a:cubicBezTo>
                      <a:pt x="15969" y="6772"/>
                      <a:pt x="16319" y="6959"/>
                      <a:pt x="16466" y="6938"/>
                    </a:cubicBezTo>
                    <a:cubicBezTo>
                      <a:pt x="16290" y="7087"/>
                      <a:pt x="16400" y="7106"/>
                      <a:pt x="16400" y="7328"/>
                    </a:cubicBezTo>
                    <a:cubicBezTo>
                      <a:pt x="16400" y="7537"/>
                      <a:pt x="16572" y="7697"/>
                      <a:pt x="16442" y="7919"/>
                    </a:cubicBezTo>
                    <a:cubicBezTo>
                      <a:pt x="16419" y="7823"/>
                      <a:pt x="16348" y="7762"/>
                      <a:pt x="16227" y="7736"/>
                    </a:cubicBezTo>
                    <a:cubicBezTo>
                      <a:pt x="16238" y="7786"/>
                      <a:pt x="16213" y="7843"/>
                      <a:pt x="16227" y="7894"/>
                    </a:cubicBezTo>
                    <a:cubicBezTo>
                      <a:pt x="16023" y="7766"/>
                      <a:pt x="15941" y="7584"/>
                      <a:pt x="15725" y="7463"/>
                    </a:cubicBezTo>
                    <a:cubicBezTo>
                      <a:pt x="15804" y="7560"/>
                      <a:pt x="15790" y="7656"/>
                      <a:pt x="15725" y="7754"/>
                    </a:cubicBezTo>
                    <a:cubicBezTo>
                      <a:pt x="15667" y="7841"/>
                      <a:pt x="15554" y="7709"/>
                      <a:pt x="15490" y="7889"/>
                    </a:cubicBezTo>
                    <a:cubicBezTo>
                      <a:pt x="15460" y="7974"/>
                      <a:pt x="15336" y="8116"/>
                      <a:pt x="15338" y="8190"/>
                    </a:cubicBezTo>
                    <a:cubicBezTo>
                      <a:pt x="15344" y="8402"/>
                      <a:pt x="15500" y="8457"/>
                      <a:pt x="15475" y="8632"/>
                    </a:cubicBezTo>
                    <a:cubicBezTo>
                      <a:pt x="15458" y="8751"/>
                      <a:pt x="15617" y="8856"/>
                      <a:pt x="15617" y="8996"/>
                    </a:cubicBezTo>
                    <a:cubicBezTo>
                      <a:pt x="15617" y="9143"/>
                      <a:pt x="15629" y="9270"/>
                      <a:pt x="15763" y="9373"/>
                    </a:cubicBezTo>
                    <a:cubicBezTo>
                      <a:pt x="15843" y="9434"/>
                      <a:pt x="15769" y="9620"/>
                      <a:pt x="15967" y="9596"/>
                    </a:cubicBezTo>
                    <a:cubicBezTo>
                      <a:pt x="16121" y="9578"/>
                      <a:pt x="16136" y="9464"/>
                      <a:pt x="16310" y="9470"/>
                    </a:cubicBezTo>
                    <a:cubicBezTo>
                      <a:pt x="16296" y="9603"/>
                      <a:pt x="16159" y="9847"/>
                      <a:pt x="15922" y="9824"/>
                    </a:cubicBezTo>
                    <a:cubicBezTo>
                      <a:pt x="15956" y="9904"/>
                      <a:pt x="15989" y="10010"/>
                      <a:pt x="15967" y="10093"/>
                    </a:cubicBezTo>
                    <a:cubicBezTo>
                      <a:pt x="15944" y="10184"/>
                      <a:pt x="15831" y="10129"/>
                      <a:pt x="15799" y="10191"/>
                    </a:cubicBezTo>
                    <a:cubicBezTo>
                      <a:pt x="15769" y="10247"/>
                      <a:pt x="15800" y="10321"/>
                      <a:pt x="15770" y="10384"/>
                    </a:cubicBezTo>
                    <a:cubicBezTo>
                      <a:pt x="15664" y="10605"/>
                      <a:pt x="15291" y="10248"/>
                      <a:pt x="15679" y="10194"/>
                    </a:cubicBezTo>
                    <a:cubicBezTo>
                      <a:pt x="15347" y="10070"/>
                      <a:pt x="15201" y="10412"/>
                      <a:pt x="14900" y="10469"/>
                    </a:cubicBezTo>
                    <a:cubicBezTo>
                      <a:pt x="14647" y="10518"/>
                      <a:pt x="14724" y="10832"/>
                      <a:pt x="14616" y="10975"/>
                    </a:cubicBezTo>
                    <a:cubicBezTo>
                      <a:pt x="14537" y="11079"/>
                      <a:pt x="14443" y="11127"/>
                      <a:pt x="14315" y="11191"/>
                    </a:cubicBezTo>
                    <a:cubicBezTo>
                      <a:pt x="14196" y="11250"/>
                      <a:pt x="14131" y="11304"/>
                      <a:pt x="14265" y="11393"/>
                    </a:cubicBezTo>
                    <a:cubicBezTo>
                      <a:pt x="14141" y="11478"/>
                      <a:pt x="13987" y="11424"/>
                      <a:pt x="13888" y="11500"/>
                    </a:cubicBezTo>
                    <a:cubicBezTo>
                      <a:pt x="13731" y="11620"/>
                      <a:pt x="13626" y="11731"/>
                      <a:pt x="13498" y="11868"/>
                    </a:cubicBezTo>
                    <a:cubicBezTo>
                      <a:pt x="13398" y="11976"/>
                      <a:pt x="13261" y="12049"/>
                      <a:pt x="13218" y="12191"/>
                    </a:cubicBezTo>
                    <a:cubicBezTo>
                      <a:pt x="13160" y="12384"/>
                      <a:pt x="13334" y="12446"/>
                      <a:pt x="13326" y="12602"/>
                    </a:cubicBezTo>
                    <a:cubicBezTo>
                      <a:pt x="13318" y="12744"/>
                      <a:pt x="13114" y="12807"/>
                      <a:pt x="13216" y="13007"/>
                    </a:cubicBezTo>
                    <a:cubicBezTo>
                      <a:pt x="13309" y="13191"/>
                      <a:pt x="13252" y="13119"/>
                      <a:pt x="13252" y="13305"/>
                    </a:cubicBezTo>
                    <a:cubicBezTo>
                      <a:pt x="13252" y="13471"/>
                      <a:pt x="13103" y="13949"/>
                      <a:pt x="13243" y="14067"/>
                    </a:cubicBezTo>
                    <a:cubicBezTo>
                      <a:pt x="13559" y="14334"/>
                      <a:pt x="12714" y="15356"/>
                      <a:pt x="13220" y="15401"/>
                    </a:cubicBezTo>
                    <a:cubicBezTo>
                      <a:pt x="13308" y="15409"/>
                      <a:pt x="13548" y="15253"/>
                      <a:pt x="13620" y="15198"/>
                    </a:cubicBezTo>
                    <a:cubicBezTo>
                      <a:pt x="13763" y="15089"/>
                      <a:pt x="13810" y="15293"/>
                      <a:pt x="13861" y="15336"/>
                    </a:cubicBezTo>
                    <a:cubicBezTo>
                      <a:pt x="14292" y="15701"/>
                      <a:pt x="13906" y="15280"/>
                      <a:pt x="14100" y="15146"/>
                    </a:cubicBezTo>
                    <a:cubicBezTo>
                      <a:pt x="14203" y="15245"/>
                      <a:pt x="14353" y="15306"/>
                      <a:pt x="14298" y="15488"/>
                    </a:cubicBezTo>
                    <a:cubicBezTo>
                      <a:pt x="14486" y="15457"/>
                      <a:pt x="14515" y="15176"/>
                      <a:pt x="14702" y="15292"/>
                    </a:cubicBezTo>
                    <a:cubicBezTo>
                      <a:pt x="14722" y="15157"/>
                      <a:pt x="14444" y="15003"/>
                      <a:pt x="14480" y="14893"/>
                    </a:cubicBezTo>
                    <a:cubicBezTo>
                      <a:pt x="14521" y="14765"/>
                      <a:pt x="14927" y="14729"/>
                      <a:pt x="15059" y="14729"/>
                    </a:cubicBezTo>
                    <a:cubicBezTo>
                      <a:pt x="15317" y="14729"/>
                      <a:pt x="15422" y="14836"/>
                      <a:pt x="15694" y="14760"/>
                    </a:cubicBezTo>
                    <a:cubicBezTo>
                      <a:pt x="15958" y="14687"/>
                      <a:pt x="15755" y="14932"/>
                      <a:pt x="15675" y="14995"/>
                    </a:cubicBezTo>
                    <a:cubicBezTo>
                      <a:pt x="15972" y="14950"/>
                      <a:pt x="15926" y="15063"/>
                      <a:pt x="16120" y="15171"/>
                    </a:cubicBezTo>
                    <a:cubicBezTo>
                      <a:pt x="16193" y="15212"/>
                      <a:pt x="16262" y="15135"/>
                      <a:pt x="16351" y="15216"/>
                    </a:cubicBezTo>
                    <a:cubicBezTo>
                      <a:pt x="16429" y="15287"/>
                      <a:pt x="16437" y="15369"/>
                      <a:pt x="16446" y="15456"/>
                    </a:cubicBezTo>
                    <a:cubicBezTo>
                      <a:pt x="16463" y="15625"/>
                      <a:pt x="16523" y="15784"/>
                      <a:pt x="16649" y="15923"/>
                    </a:cubicBezTo>
                    <a:cubicBezTo>
                      <a:pt x="16762" y="16047"/>
                      <a:pt x="16993" y="16153"/>
                      <a:pt x="17048" y="16295"/>
                    </a:cubicBezTo>
                    <a:cubicBezTo>
                      <a:pt x="17130" y="16509"/>
                      <a:pt x="17670" y="16817"/>
                      <a:pt x="17670" y="17036"/>
                    </a:cubicBezTo>
                    <a:cubicBezTo>
                      <a:pt x="17670" y="17386"/>
                      <a:pt x="17606" y="17752"/>
                      <a:pt x="17770" y="18086"/>
                    </a:cubicBezTo>
                    <a:cubicBezTo>
                      <a:pt x="18106" y="18766"/>
                      <a:pt x="17757" y="19428"/>
                      <a:pt x="17901" y="20109"/>
                    </a:cubicBezTo>
                    <a:cubicBezTo>
                      <a:pt x="17966" y="20414"/>
                      <a:pt x="17855" y="20735"/>
                      <a:pt x="17620" y="20981"/>
                    </a:cubicBezTo>
                    <a:cubicBezTo>
                      <a:pt x="17339" y="21277"/>
                      <a:pt x="16631" y="21201"/>
                      <a:pt x="16492" y="21600"/>
                    </a:cubicBezTo>
                    <a:cubicBezTo>
                      <a:pt x="16343" y="21558"/>
                      <a:pt x="16184" y="21176"/>
                      <a:pt x="16054" y="21050"/>
                    </a:cubicBezTo>
                    <a:cubicBezTo>
                      <a:pt x="15944" y="20944"/>
                      <a:pt x="15667" y="20722"/>
                      <a:pt x="15671" y="20623"/>
                    </a:cubicBezTo>
                    <a:cubicBezTo>
                      <a:pt x="15674" y="20546"/>
                      <a:pt x="15865" y="20517"/>
                      <a:pt x="15865" y="20412"/>
                    </a:cubicBezTo>
                    <a:cubicBezTo>
                      <a:pt x="15865" y="20301"/>
                      <a:pt x="16037" y="20190"/>
                      <a:pt x="16180" y="20227"/>
                    </a:cubicBezTo>
                    <a:cubicBezTo>
                      <a:pt x="16670" y="20352"/>
                      <a:pt x="16147" y="19385"/>
                      <a:pt x="16178" y="19291"/>
                    </a:cubicBezTo>
                    <a:cubicBezTo>
                      <a:pt x="16226" y="19144"/>
                      <a:pt x="15860" y="18877"/>
                      <a:pt x="15959" y="18801"/>
                    </a:cubicBezTo>
                    <a:cubicBezTo>
                      <a:pt x="16143" y="18660"/>
                      <a:pt x="15816" y="18346"/>
                      <a:pt x="15626" y="18361"/>
                    </a:cubicBezTo>
                    <a:cubicBezTo>
                      <a:pt x="15404" y="18406"/>
                      <a:pt x="15387" y="18559"/>
                      <a:pt x="15280" y="18692"/>
                    </a:cubicBezTo>
                    <a:cubicBezTo>
                      <a:pt x="15237" y="18746"/>
                      <a:pt x="15188" y="18792"/>
                      <a:pt x="15137" y="18842"/>
                    </a:cubicBezTo>
                    <a:cubicBezTo>
                      <a:pt x="15065" y="18912"/>
                      <a:pt x="15206" y="18988"/>
                      <a:pt x="15164" y="19038"/>
                    </a:cubicBezTo>
                    <a:cubicBezTo>
                      <a:pt x="15089" y="19128"/>
                      <a:pt x="14870" y="19208"/>
                      <a:pt x="14743" y="19241"/>
                    </a:cubicBezTo>
                    <a:cubicBezTo>
                      <a:pt x="14604" y="19277"/>
                      <a:pt x="14700" y="19374"/>
                      <a:pt x="14550" y="19374"/>
                    </a:cubicBezTo>
                    <a:cubicBezTo>
                      <a:pt x="14434" y="19374"/>
                      <a:pt x="14364" y="19318"/>
                      <a:pt x="14257" y="19288"/>
                    </a:cubicBezTo>
                    <a:cubicBezTo>
                      <a:pt x="14210" y="19275"/>
                      <a:pt x="14100" y="19063"/>
                      <a:pt x="14014" y="18997"/>
                    </a:cubicBezTo>
                    <a:cubicBezTo>
                      <a:pt x="13838" y="18862"/>
                      <a:pt x="13738" y="19004"/>
                      <a:pt x="13548" y="18966"/>
                    </a:cubicBezTo>
                    <a:cubicBezTo>
                      <a:pt x="13362" y="18928"/>
                      <a:pt x="13233" y="18950"/>
                      <a:pt x="13045" y="18950"/>
                    </a:cubicBezTo>
                    <a:cubicBezTo>
                      <a:pt x="12837" y="18950"/>
                      <a:pt x="12693" y="19112"/>
                      <a:pt x="12479" y="19079"/>
                    </a:cubicBezTo>
                    <a:cubicBezTo>
                      <a:pt x="12126" y="19025"/>
                      <a:pt x="12029" y="18628"/>
                      <a:pt x="11629" y="18576"/>
                    </a:cubicBezTo>
                    <a:cubicBezTo>
                      <a:pt x="11596" y="18572"/>
                      <a:pt x="10967" y="18113"/>
                      <a:pt x="10944" y="18066"/>
                    </a:cubicBezTo>
                    <a:cubicBezTo>
                      <a:pt x="10774" y="17723"/>
                      <a:pt x="10157" y="17981"/>
                      <a:pt x="9898" y="17948"/>
                    </a:cubicBezTo>
                    <a:cubicBezTo>
                      <a:pt x="9677" y="17919"/>
                      <a:pt x="9408" y="17946"/>
                      <a:pt x="9214" y="18037"/>
                    </a:cubicBezTo>
                    <a:cubicBezTo>
                      <a:pt x="9120" y="18080"/>
                      <a:pt x="9033" y="18191"/>
                      <a:pt x="8920" y="18203"/>
                    </a:cubicBezTo>
                    <a:cubicBezTo>
                      <a:pt x="8906" y="18205"/>
                      <a:pt x="8893" y="18205"/>
                      <a:pt x="8880" y="18205"/>
                    </a:cubicBezTo>
                    <a:cubicBezTo>
                      <a:pt x="8879" y="18162"/>
                      <a:pt x="8814" y="18117"/>
                      <a:pt x="8761" y="18035"/>
                    </a:cubicBezTo>
                    <a:cubicBezTo>
                      <a:pt x="8717" y="17967"/>
                      <a:pt x="8617" y="18028"/>
                      <a:pt x="8594" y="17994"/>
                    </a:cubicBezTo>
                    <a:cubicBezTo>
                      <a:pt x="8556" y="17940"/>
                      <a:pt x="8509" y="17836"/>
                      <a:pt x="8483" y="17776"/>
                    </a:cubicBezTo>
                    <a:cubicBezTo>
                      <a:pt x="8565" y="17747"/>
                      <a:pt x="8571" y="17698"/>
                      <a:pt x="8606" y="17675"/>
                    </a:cubicBezTo>
                    <a:cubicBezTo>
                      <a:pt x="8221" y="17584"/>
                      <a:pt x="8462" y="17314"/>
                      <a:pt x="8116" y="17165"/>
                    </a:cubicBezTo>
                    <a:cubicBezTo>
                      <a:pt x="8131" y="17172"/>
                      <a:pt x="8015" y="17267"/>
                      <a:pt x="7922" y="17238"/>
                    </a:cubicBezTo>
                    <a:cubicBezTo>
                      <a:pt x="7887" y="17227"/>
                      <a:pt x="7946" y="17095"/>
                      <a:pt x="7848" y="17079"/>
                    </a:cubicBezTo>
                    <a:cubicBezTo>
                      <a:pt x="7620" y="17043"/>
                      <a:pt x="7661" y="17312"/>
                      <a:pt x="7432" y="17197"/>
                    </a:cubicBezTo>
                    <a:cubicBezTo>
                      <a:pt x="7322" y="17142"/>
                      <a:pt x="7575" y="16910"/>
                      <a:pt x="7363" y="16964"/>
                    </a:cubicBezTo>
                    <a:cubicBezTo>
                      <a:pt x="7110" y="17029"/>
                      <a:pt x="7127" y="16810"/>
                      <a:pt x="6995" y="16783"/>
                    </a:cubicBezTo>
                    <a:cubicBezTo>
                      <a:pt x="6927" y="16769"/>
                      <a:pt x="6780" y="16569"/>
                      <a:pt x="6676" y="16496"/>
                    </a:cubicBezTo>
                    <a:cubicBezTo>
                      <a:pt x="6533" y="16395"/>
                      <a:pt x="6481" y="16378"/>
                      <a:pt x="6372" y="16235"/>
                    </a:cubicBezTo>
                    <a:cubicBezTo>
                      <a:pt x="6333" y="16183"/>
                      <a:pt x="6189" y="16034"/>
                      <a:pt x="6149" y="15949"/>
                    </a:cubicBezTo>
                    <a:cubicBezTo>
                      <a:pt x="6112" y="15870"/>
                      <a:pt x="5988" y="15705"/>
                      <a:pt x="5886" y="15652"/>
                    </a:cubicBezTo>
                    <a:cubicBezTo>
                      <a:pt x="5549" y="15480"/>
                      <a:pt x="5803" y="15739"/>
                      <a:pt x="5549" y="15769"/>
                    </a:cubicBezTo>
                    <a:cubicBezTo>
                      <a:pt x="5253" y="15803"/>
                      <a:pt x="5406" y="15583"/>
                      <a:pt x="5291" y="15492"/>
                    </a:cubicBezTo>
                    <a:cubicBezTo>
                      <a:pt x="5026" y="15280"/>
                      <a:pt x="4233" y="15443"/>
                      <a:pt x="4357" y="15771"/>
                    </a:cubicBezTo>
                    <a:cubicBezTo>
                      <a:pt x="4425" y="15952"/>
                      <a:pt x="4163" y="15991"/>
                      <a:pt x="4163" y="16128"/>
                    </a:cubicBezTo>
                    <a:cubicBezTo>
                      <a:pt x="4163" y="16338"/>
                      <a:pt x="3897" y="16382"/>
                      <a:pt x="3947" y="16559"/>
                    </a:cubicBezTo>
                    <a:cubicBezTo>
                      <a:pt x="3887" y="16479"/>
                      <a:pt x="3876" y="16366"/>
                      <a:pt x="3801" y="16308"/>
                    </a:cubicBezTo>
                    <a:cubicBezTo>
                      <a:pt x="3635" y="16181"/>
                      <a:pt x="3683" y="16388"/>
                      <a:pt x="3618" y="16405"/>
                    </a:cubicBezTo>
                    <a:cubicBezTo>
                      <a:pt x="3505" y="16434"/>
                      <a:pt x="3400" y="16484"/>
                      <a:pt x="3281" y="16484"/>
                    </a:cubicBezTo>
                    <a:cubicBezTo>
                      <a:pt x="3127" y="16484"/>
                      <a:pt x="3215" y="16667"/>
                      <a:pt x="3082" y="16698"/>
                    </a:cubicBezTo>
                    <a:cubicBezTo>
                      <a:pt x="2474" y="16838"/>
                      <a:pt x="2742" y="15894"/>
                      <a:pt x="2742" y="15673"/>
                    </a:cubicBezTo>
                    <a:cubicBezTo>
                      <a:pt x="2742" y="15516"/>
                      <a:pt x="2517" y="15490"/>
                      <a:pt x="2432" y="15323"/>
                    </a:cubicBezTo>
                    <a:cubicBezTo>
                      <a:pt x="2382" y="15225"/>
                      <a:pt x="2449" y="14931"/>
                      <a:pt x="2272" y="14931"/>
                    </a:cubicBezTo>
                    <a:cubicBezTo>
                      <a:pt x="1906" y="14931"/>
                      <a:pt x="2217" y="14251"/>
                      <a:pt x="1533" y="14401"/>
                    </a:cubicBezTo>
                    <a:cubicBezTo>
                      <a:pt x="1568" y="14264"/>
                      <a:pt x="1736" y="14208"/>
                      <a:pt x="1528" y="14085"/>
                    </a:cubicBezTo>
                    <a:cubicBezTo>
                      <a:pt x="1482" y="13906"/>
                      <a:pt x="1418" y="14082"/>
                      <a:pt x="1312" y="14073"/>
                    </a:cubicBezTo>
                    <a:cubicBezTo>
                      <a:pt x="1177" y="14063"/>
                      <a:pt x="1041" y="14010"/>
                      <a:pt x="938" y="14010"/>
                    </a:cubicBezTo>
                    <a:cubicBezTo>
                      <a:pt x="636" y="14010"/>
                      <a:pt x="591" y="14074"/>
                      <a:pt x="663" y="13781"/>
                    </a:cubicBezTo>
                    <a:cubicBezTo>
                      <a:pt x="708" y="13595"/>
                      <a:pt x="793" y="13236"/>
                      <a:pt x="488" y="13111"/>
                    </a:cubicBezTo>
                    <a:cubicBezTo>
                      <a:pt x="354" y="13055"/>
                      <a:pt x="546" y="12651"/>
                      <a:pt x="215" y="12773"/>
                    </a:cubicBezTo>
                    <a:cubicBezTo>
                      <a:pt x="125" y="12638"/>
                      <a:pt x="264" y="12622"/>
                      <a:pt x="328" y="12504"/>
                    </a:cubicBezTo>
                    <a:cubicBezTo>
                      <a:pt x="359" y="12445"/>
                      <a:pt x="463" y="12535"/>
                      <a:pt x="445" y="12438"/>
                    </a:cubicBezTo>
                    <a:cubicBezTo>
                      <a:pt x="429" y="12355"/>
                      <a:pt x="415" y="12272"/>
                      <a:pt x="396" y="12190"/>
                    </a:cubicBezTo>
                    <a:cubicBezTo>
                      <a:pt x="361" y="12040"/>
                      <a:pt x="346" y="11958"/>
                      <a:pt x="248" y="11820"/>
                    </a:cubicBezTo>
                    <a:cubicBezTo>
                      <a:pt x="208" y="11764"/>
                      <a:pt x="218" y="11696"/>
                      <a:pt x="214" y="11633"/>
                    </a:cubicBezTo>
                    <a:cubicBezTo>
                      <a:pt x="207" y="11538"/>
                      <a:pt x="83" y="11536"/>
                      <a:pt x="35" y="11448"/>
                    </a:cubicBezTo>
                    <a:cubicBezTo>
                      <a:pt x="-101" y="11206"/>
                      <a:pt x="193" y="11124"/>
                      <a:pt x="435" y="10980"/>
                    </a:cubicBezTo>
                    <a:cubicBezTo>
                      <a:pt x="462" y="10964"/>
                      <a:pt x="850" y="10981"/>
                      <a:pt x="605" y="10793"/>
                    </a:cubicBezTo>
                    <a:cubicBezTo>
                      <a:pt x="512" y="10722"/>
                      <a:pt x="682" y="10561"/>
                      <a:pt x="726" y="10501"/>
                    </a:cubicBezTo>
                    <a:cubicBezTo>
                      <a:pt x="786" y="10419"/>
                      <a:pt x="658" y="10405"/>
                      <a:pt x="788" y="10337"/>
                    </a:cubicBezTo>
                    <a:cubicBezTo>
                      <a:pt x="866" y="10296"/>
                      <a:pt x="959" y="10241"/>
                      <a:pt x="1013" y="10181"/>
                    </a:cubicBezTo>
                    <a:cubicBezTo>
                      <a:pt x="1057" y="10131"/>
                      <a:pt x="1209" y="9964"/>
                      <a:pt x="1038" y="9964"/>
                    </a:cubicBezTo>
                    <a:cubicBezTo>
                      <a:pt x="802" y="9964"/>
                      <a:pt x="925" y="9721"/>
                      <a:pt x="856" y="9637"/>
                    </a:cubicBezTo>
                    <a:cubicBezTo>
                      <a:pt x="779" y="9545"/>
                      <a:pt x="600" y="9429"/>
                      <a:pt x="528" y="9366"/>
                    </a:cubicBezTo>
                    <a:cubicBezTo>
                      <a:pt x="462" y="9309"/>
                      <a:pt x="383" y="9354"/>
                      <a:pt x="332" y="9272"/>
                    </a:cubicBezTo>
                    <a:cubicBezTo>
                      <a:pt x="287" y="9199"/>
                      <a:pt x="366" y="9125"/>
                      <a:pt x="296" y="9071"/>
                    </a:cubicBezTo>
                    <a:cubicBezTo>
                      <a:pt x="252" y="9037"/>
                      <a:pt x="231" y="9006"/>
                      <a:pt x="221" y="8978"/>
                    </a:cubicBezTo>
                    <a:cubicBezTo>
                      <a:pt x="229" y="8851"/>
                      <a:pt x="209" y="8730"/>
                      <a:pt x="136" y="8627"/>
                    </a:cubicBezTo>
                    <a:cubicBezTo>
                      <a:pt x="233" y="8660"/>
                      <a:pt x="347" y="8659"/>
                      <a:pt x="441" y="8703"/>
                    </a:cubicBezTo>
                    <a:cubicBezTo>
                      <a:pt x="462" y="8627"/>
                      <a:pt x="544" y="8586"/>
                      <a:pt x="577" y="8517"/>
                    </a:cubicBezTo>
                    <a:cubicBezTo>
                      <a:pt x="684" y="8626"/>
                      <a:pt x="642" y="8826"/>
                      <a:pt x="878" y="8817"/>
                    </a:cubicBezTo>
                    <a:cubicBezTo>
                      <a:pt x="839" y="8790"/>
                      <a:pt x="801" y="8762"/>
                      <a:pt x="763" y="8735"/>
                    </a:cubicBezTo>
                    <a:cubicBezTo>
                      <a:pt x="1036" y="8494"/>
                      <a:pt x="1317" y="8476"/>
                      <a:pt x="1696" y="8389"/>
                    </a:cubicBezTo>
                    <a:cubicBezTo>
                      <a:pt x="1700" y="8389"/>
                      <a:pt x="1916" y="8566"/>
                      <a:pt x="1953" y="8579"/>
                    </a:cubicBezTo>
                    <a:cubicBezTo>
                      <a:pt x="2099" y="8633"/>
                      <a:pt x="2315" y="8592"/>
                      <a:pt x="2457" y="8544"/>
                    </a:cubicBezTo>
                    <a:cubicBezTo>
                      <a:pt x="2585" y="8501"/>
                      <a:pt x="2709" y="8406"/>
                      <a:pt x="2856" y="8406"/>
                    </a:cubicBezTo>
                    <a:cubicBezTo>
                      <a:pt x="2834" y="8406"/>
                      <a:pt x="2722" y="7881"/>
                      <a:pt x="2766" y="7798"/>
                    </a:cubicBezTo>
                    <a:cubicBezTo>
                      <a:pt x="2920" y="7852"/>
                      <a:pt x="3027" y="7818"/>
                      <a:pt x="3186" y="7950"/>
                    </a:cubicBezTo>
                    <a:cubicBezTo>
                      <a:pt x="3256" y="7844"/>
                      <a:pt x="3235" y="7862"/>
                      <a:pt x="3351" y="7919"/>
                    </a:cubicBezTo>
                    <a:cubicBezTo>
                      <a:pt x="3414" y="7846"/>
                      <a:pt x="3477" y="7777"/>
                      <a:pt x="3549" y="7704"/>
                    </a:cubicBezTo>
                    <a:cubicBezTo>
                      <a:pt x="3521" y="7732"/>
                      <a:pt x="3850" y="7787"/>
                      <a:pt x="3865" y="7791"/>
                    </a:cubicBezTo>
                    <a:cubicBezTo>
                      <a:pt x="3996" y="7831"/>
                      <a:pt x="3979" y="7887"/>
                      <a:pt x="3922" y="7981"/>
                    </a:cubicBezTo>
                    <a:cubicBezTo>
                      <a:pt x="4019" y="8018"/>
                      <a:pt x="4139" y="8042"/>
                      <a:pt x="4219" y="8106"/>
                    </a:cubicBezTo>
                    <a:cubicBezTo>
                      <a:pt x="4290" y="8162"/>
                      <a:pt x="4151" y="8534"/>
                      <a:pt x="4336" y="8437"/>
                    </a:cubicBezTo>
                    <a:cubicBezTo>
                      <a:pt x="4451" y="8376"/>
                      <a:pt x="4465" y="8451"/>
                      <a:pt x="4455" y="8552"/>
                    </a:cubicBezTo>
                    <a:cubicBezTo>
                      <a:pt x="4688" y="8507"/>
                      <a:pt x="4719" y="8684"/>
                      <a:pt x="4909" y="8735"/>
                    </a:cubicBezTo>
                    <a:cubicBezTo>
                      <a:pt x="5119" y="8791"/>
                      <a:pt x="5139" y="8672"/>
                      <a:pt x="5345" y="8779"/>
                    </a:cubicBezTo>
                    <a:cubicBezTo>
                      <a:pt x="5408" y="8516"/>
                      <a:pt x="5132" y="8300"/>
                      <a:pt x="5123" y="8070"/>
                    </a:cubicBezTo>
                    <a:cubicBezTo>
                      <a:pt x="5294" y="8058"/>
                      <a:pt x="5330" y="8167"/>
                      <a:pt x="5444" y="8178"/>
                    </a:cubicBezTo>
                    <a:cubicBezTo>
                      <a:pt x="5560" y="8189"/>
                      <a:pt x="5703" y="8130"/>
                      <a:pt x="5832" y="8140"/>
                    </a:cubicBezTo>
                    <a:cubicBezTo>
                      <a:pt x="5650" y="7815"/>
                      <a:pt x="6143" y="7709"/>
                      <a:pt x="6458" y="7805"/>
                    </a:cubicBezTo>
                    <a:cubicBezTo>
                      <a:pt x="6474" y="7707"/>
                      <a:pt x="6400" y="7657"/>
                      <a:pt x="6265" y="7643"/>
                    </a:cubicBezTo>
                    <a:cubicBezTo>
                      <a:pt x="6378" y="7497"/>
                      <a:pt x="6558" y="7532"/>
                      <a:pt x="6706" y="7425"/>
                    </a:cubicBezTo>
                    <a:cubicBezTo>
                      <a:pt x="6507" y="7287"/>
                      <a:pt x="6412" y="7245"/>
                      <a:pt x="6327" y="7071"/>
                    </a:cubicBezTo>
                    <a:cubicBezTo>
                      <a:pt x="6319" y="7126"/>
                      <a:pt x="6264" y="7181"/>
                      <a:pt x="6244" y="7235"/>
                    </a:cubicBezTo>
                    <a:cubicBezTo>
                      <a:pt x="5888" y="7078"/>
                      <a:pt x="6619" y="6883"/>
                      <a:pt x="6129" y="6754"/>
                    </a:cubicBezTo>
                    <a:cubicBezTo>
                      <a:pt x="6253" y="6654"/>
                      <a:pt x="6399" y="6669"/>
                      <a:pt x="6564" y="6606"/>
                    </a:cubicBezTo>
                    <a:cubicBezTo>
                      <a:pt x="6712" y="6549"/>
                      <a:pt x="6654" y="6448"/>
                      <a:pt x="6842" y="6394"/>
                    </a:cubicBezTo>
                    <a:cubicBezTo>
                      <a:pt x="6910" y="6373"/>
                      <a:pt x="7225" y="6251"/>
                      <a:pt x="7250" y="6284"/>
                    </a:cubicBezTo>
                    <a:cubicBezTo>
                      <a:pt x="7281" y="6326"/>
                      <a:pt x="7060" y="6484"/>
                      <a:pt x="7052" y="6583"/>
                    </a:cubicBezTo>
                    <a:cubicBezTo>
                      <a:pt x="7291" y="6441"/>
                      <a:pt x="7606" y="6390"/>
                      <a:pt x="7431" y="6722"/>
                    </a:cubicBezTo>
                    <a:cubicBezTo>
                      <a:pt x="7701" y="6604"/>
                      <a:pt x="7481" y="6390"/>
                      <a:pt x="7555" y="6210"/>
                    </a:cubicBezTo>
                    <a:cubicBezTo>
                      <a:pt x="7626" y="6040"/>
                      <a:pt x="7985" y="5801"/>
                      <a:pt x="8198" y="5988"/>
                    </a:cubicBezTo>
                    <a:cubicBezTo>
                      <a:pt x="7904" y="6193"/>
                      <a:pt x="8305" y="6241"/>
                      <a:pt x="8429" y="6071"/>
                    </a:cubicBezTo>
                    <a:cubicBezTo>
                      <a:pt x="8472" y="6116"/>
                      <a:pt x="8533" y="6157"/>
                      <a:pt x="8585" y="6197"/>
                    </a:cubicBezTo>
                    <a:cubicBezTo>
                      <a:pt x="8316" y="5990"/>
                      <a:pt x="9148" y="5987"/>
                      <a:pt x="9229" y="5925"/>
                    </a:cubicBezTo>
                    <a:cubicBezTo>
                      <a:pt x="9487" y="5726"/>
                      <a:pt x="9416" y="5490"/>
                      <a:pt x="9685" y="5283"/>
                    </a:cubicBezTo>
                    <a:cubicBezTo>
                      <a:pt x="9863" y="5147"/>
                      <a:pt x="10253" y="4833"/>
                      <a:pt x="10524" y="5041"/>
                    </a:cubicBezTo>
                    <a:cubicBezTo>
                      <a:pt x="10608" y="5105"/>
                      <a:pt x="10753" y="5280"/>
                      <a:pt x="10864" y="5243"/>
                    </a:cubicBezTo>
                    <a:cubicBezTo>
                      <a:pt x="11023" y="5189"/>
                      <a:pt x="11144" y="5076"/>
                      <a:pt x="11326" y="5099"/>
                    </a:cubicBezTo>
                    <a:cubicBezTo>
                      <a:pt x="11102" y="5071"/>
                      <a:pt x="11404" y="4756"/>
                      <a:pt x="11456" y="4699"/>
                    </a:cubicBezTo>
                    <a:cubicBezTo>
                      <a:pt x="11527" y="4622"/>
                      <a:pt x="11603" y="4552"/>
                      <a:pt x="11660" y="4468"/>
                    </a:cubicBezTo>
                    <a:cubicBezTo>
                      <a:pt x="11714" y="4391"/>
                      <a:pt x="11765" y="4274"/>
                      <a:pt x="11862" y="4221"/>
                    </a:cubicBezTo>
                    <a:cubicBezTo>
                      <a:pt x="12029" y="4128"/>
                      <a:pt x="11920" y="3905"/>
                      <a:pt x="11830" y="3806"/>
                    </a:cubicBezTo>
                    <a:cubicBezTo>
                      <a:pt x="11775" y="3746"/>
                      <a:pt x="11872" y="3661"/>
                      <a:pt x="11934" y="3614"/>
                    </a:cubicBezTo>
                    <a:cubicBezTo>
                      <a:pt x="12137" y="3458"/>
                      <a:pt x="12086" y="3845"/>
                      <a:pt x="12019" y="3796"/>
                    </a:cubicBezTo>
                    <a:cubicBezTo>
                      <a:pt x="12261" y="4020"/>
                      <a:pt x="13251" y="3723"/>
                      <a:pt x="12567" y="3492"/>
                    </a:cubicBezTo>
                    <a:cubicBezTo>
                      <a:pt x="12435" y="3447"/>
                      <a:pt x="12006" y="3442"/>
                      <a:pt x="12006" y="3346"/>
                    </a:cubicBezTo>
                    <a:cubicBezTo>
                      <a:pt x="12006" y="3201"/>
                      <a:pt x="12247" y="2922"/>
                      <a:pt x="12460" y="2944"/>
                    </a:cubicBezTo>
                    <a:cubicBezTo>
                      <a:pt x="12286" y="2689"/>
                      <a:pt x="12801" y="2284"/>
                      <a:pt x="13016" y="2119"/>
                    </a:cubicBezTo>
                    <a:cubicBezTo>
                      <a:pt x="13344" y="1867"/>
                      <a:pt x="13731" y="1700"/>
                      <a:pt x="14083" y="1463"/>
                    </a:cubicBezTo>
                    <a:cubicBezTo>
                      <a:pt x="14379" y="1264"/>
                      <a:pt x="14749" y="1120"/>
                      <a:pt x="15105" y="964"/>
                    </a:cubicBezTo>
                    <a:cubicBezTo>
                      <a:pt x="15105" y="971"/>
                      <a:pt x="15517" y="1014"/>
                      <a:pt x="15529" y="1021"/>
                    </a:cubicBezTo>
                    <a:cubicBezTo>
                      <a:pt x="15687" y="1113"/>
                      <a:pt x="15923" y="992"/>
                      <a:pt x="15963" y="850"/>
                    </a:cubicBezTo>
                    <a:cubicBezTo>
                      <a:pt x="15773" y="896"/>
                      <a:pt x="15574" y="883"/>
                      <a:pt x="15386" y="837"/>
                    </a:cubicBezTo>
                    <a:cubicBezTo>
                      <a:pt x="15372" y="833"/>
                      <a:pt x="15499" y="541"/>
                      <a:pt x="15514" y="518"/>
                    </a:cubicBezTo>
                    <a:cubicBezTo>
                      <a:pt x="15578" y="420"/>
                      <a:pt x="15676" y="300"/>
                      <a:pt x="15817" y="259"/>
                    </a:cubicBezTo>
                    <a:cubicBezTo>
                      <a:pt x="15920" y="229"/>
                      <a:pt x="16380" y="24"/>
                      <a:pt x="16380" y="0"/>
                    </a:cubicBezTo>
                    <a:cubicBezTo>
                      <a:pt x="16380" y="165"/>
                      <a:pt x="16668" y="278"/>
                      <a:pt x="16652" y="435"/>
                    </a:cubicBezTo>
                    <a:cubicBezTo>
                      <a:pt x="16646" y="498"/>
                      <a:pt x="16559" y="641"/>
                      <a:pt x="16452" y="641"/>
                    </a:cubicBezTo>
                    <a:cubicBezTo>
                      <a:pt x="16549" y="646"/>
                      <a:pt x="16635" y="599"/>
                      <a:pt x="16729" y="604"/>
                    </a:cubicBezTo>
                    <a:cubicBezTo>
                      <a:pt x="16873" y="611"/>
                      <a:pt x="16972" y="706"/>
                      <a:pt x="17077" y="764"/>
                    </a:cubicBezTo>
                    <a:cubicBezTo>
                      <a:pt x="17199" y="831"/>
                      <a:pt x="17376" y="862"/>
                      <a:pt x="17333" y="1011"/>
                    </a:cubicBezTo>
                    <a:cubicBezTo>
                      <a:pt x="17288" y="1166"/>
                      <a:pt x="17044" y="1219"/>
                      <a:pt x="16903" y="1305"/>
                    </a:cubicBezTo>
                    <a:cubicBezTo>
                      <a:pt x="16763" y="1390"/>
                      <a:pt x="16839" y="1443"/>
                      <a:pt x="16639" y="1501"/>
                    </a:cubicBezTo>
                    <a:cubicBezTo>
                      <a:pt x="16536" y="1532"/>
                      <a:pt x="16424" y="1389"/>
                      <a:pt x="16323" y="1504"/>
                    </a:cubicBezTo>
                    <a:cubicBezTo>
                      <a:pt x="16176" y="1670"/>
                      <a:pt x="16402" y="1848"/>
                      <a:pt x="16145" y="1982"/>
                    </a:cubicBezTo>
                    <a:cubicBezTo>
                      <a:pt x="16210" y="1948"/>
                      <a:pt x="15851" y="1982"/>
                      <a:pt x="15852" y="1982"/>
                    </a:cubicBezTo>
                    <a:cubicBezTo>
                      <a:pt x="15765" y="1958"/>
                      <a:pt x="15646" y="1922"/>
                      <a:pt x="15568" y="1980"/>
                    </a:cubicBezTo>
                    <a:cubicBezTo>
                      <a:pt x="15452" y="2065"/>
                      <a:pt x="15591" y="2063"/>
                      <a:pt x="15637" y="2099"/>
                    </a:cubicBezTo>
                    <a:cubicBezTo>
                      <a:pt x="15697" y="2145"/>
                      <a:pt x="15695" y="2210"/>
                      <a:pt x="15781" y="2248"/>
                    </a:cubicBezTo>
                    <a:cubicBezTo>
                      <a:pt x="15929" y="2313"/>
                      <a:pt x="16103" y="2070"/>
                      <a:pt x="16095" y="2331"/>
                    </a:cubicBezTo>
                    <a:cubicBezTo>
                      <a:pt x="16279" y="2185"/>
                      <a:pt x="16481" y="2579"/>
                      <a:pt x="16508" y="2697"/>
                    </a:cubicBezTo>
                    <a:cubicBezTo>
                      <a:pt x="16546" y="2867"/>
                      <a:pt x="16431" y="2916"/>
                      <a:pt x="16255" y="2977"/>
                    </a:cubicBezTo>
                    <a:cubicBezTo>
                      <a:pt x="16168" y="3007"/>
                      <a:pt x="16094" y="3030"/>
                      <a:pt x="16057" y="3105"/>
                    </a:cubicBezTo>
                    <a:cubicBezTo>
                      <a:pt x="16016" y="3188"/>
                      <a:pt x="16084" y="3290"/>
                      <a:pt x="16213" y="3274"/>
                    </a:cubicBezTo>
                    <a:cubicBezTo>
                      <a:pt x="16353" y="3256"/>
                      <a:pt x="16347" y="3121"/>
                      <a:pt x="16432" y="3060"/>
                    </a:cubicBezTo>
                    <a:cubicBezTo>
                      <a:pt x="16432" y="3066"/>
                      <a:pt x="16764" y="2917"/>
                      <a:pt x="16764" y="2913"/>
                    </a:cubicBezTo>
                    <a:cubicBezTo>
                      <a:pt x="16874" y="2890"/>
                      <a:pt x="17052" y="2907"/>
                      <a:pt x="17167" y="2900"/>
                    </a:cubicBezTo>
                    <a:cubicBezTo>
                      <a:pt x="17193" y="3061"/>
                      <a:pt x="17344" y="2948"/>
                      <a:pt x="17501" y="2929"/>
                    </a:cubicBezTo>
                    <a:cubicBezTo>
                      <a:pt x="17596" y="2917"/>
                      <a:pt x="17856" y="2878"/>
                      <a:pt x="17917" y="2831"/>
                    </a:cubicBezTo>
                    <a:cubicBezTo>
                      <a:pt x="18003" y="2934"/>
                      <a:pt x="18176" y="3060"/>
                      <a:pt x="18042" y="3178"/>
                    </a:cubicBezTo>
                    <a:cubicBezTo>
                      <a:pt x="17939" y="3269"/>
                      <a:pt x="17814" y="3295"/>
                      <a:pt x="17774" y="3427"/>
                    </a:cubicBezTo>
                    <a:cubicBezTo>
                      <a:pt x="17750" y="3506"/>
                      <a:pt x="17771" y="3582"/>
                      <a:pt x="17788" y="3660"/>
                    </a:cubicBezTo>
                    <a:cubicBezTo>
                      <a:pt x="17834" y="3875"/>
                      <a:pt x="17909" y="4079"/>
                      <a:pt x="17985" y="4290"/>
                    </a:cubicBezTo>
                    <a:cubicBezTo>
                      <a:pt x="18018" y="4382"/>
                      <a:pt x="18057" y="4478"/>
                      <a:pt x="18076" y="4573"/>
                    </a:cubicBezTo>
                    <a:cubicBezTo>
                      <a:pt x="18122" y="4799"/>
                      <a:pt x="18346" y="4965"/>
                      <a:pt x="18346" y="5163"/>
                    </a:cubicBezTo>
                    <a:cubicBezTo>
                      <a:pt x="18346" y="5378"/>
                      <a:pt x="18470" y="5511"/>
                      <a:pt x="18659" y="5653"/>
                    </a:cubicBezTo>
                    <a:cubicBezTo>
                      <a:pt x="18526" y="5807"/>
                      <a:pt x="18471" y="5667"/>
                      <a:pt x="18317" y="5704"/>
                    </a:cubicBezTo>
                    <a:cubicBezTo>
                      <a:pt x="18103" y="5757"/>
                      <a:pt x="18095" y="5891"/>
                      <a:pt x="17971" y="6027"/>
                    </a:cubicBezTo>
                    <a:cubicBezTo>
                      <a:pt x="17780" y="6236"/>
                      <a:pt x="18066" y="6488"/>
                      <a:pt x="18049" y="6729"/>
                    </a:cubicBezTo>
                    <a:cubicBezTo>
                      <a:pt x="17893" y="6688"/>
                      <a:pt x="17834" y="6596"/>
                      <a:pt x="17678" y="6590"/>
                    </a:cubicBezTo>
                    <a:cubicBezTo>
                      <a:pt x="17779" y="6733"/>
                      <a:pt x="17703" y="6897"/>
                      <a:pt x="17921" y="6948"/>
                    </a:cubicBezTo>
                    <a:cubicBezTo>
                      <a:pt x="17711" y="7086"/>
                      <a:pt x="17718" y="7036"/>
                      <a:pt x="17670" y="7229"/>
                    </a:cubicBezTo>
                    <a:cubicBezTo>
                      <a:pt x="17620" y="7428"/>
                      <a:pt x="17739" y="7436"/>
                      <a:pt x="17917" y="7622"/>
                    </a:cubicBezTo>
                    <a:cubicBezTo>
                      <a:pt x="18114" y="7828"/>
                      <a:pt x="18217" y="8357"/>
                      <a:pt x="18725" y="8254"/>
                    </a:cubicBezTo>
                    <a:cubicBezTo>
                      <a:pt x="18616" y="8148"/>
                      <a:pt x="18690" y="8023"/>
                      <a:pt x="18799" y="7938"/>
                    </a:cubicBezTo>
                    <a:cubicBezTo>
                      <a:pt x="19084" y="8103"/>
                      <a:pt x="19032" y="8321"/>
                      <a:pt x="19426" y="8389"/>
                    </a:cubicBezTo>
                    <a:cubicBezTo>
                      <a:pt x="19543" y="8409"/>
                      <a:pt x="19611" y="8264"/>
                      <a:pt x="19743" y="8365"/>
                    </a:cubicBezTo>
                    <a:cubicBezTo>
                      <a:pt x="20007" y="8568"/>
                      <a:pt x="19665" y="8500"/>
                      <a:pt x="19632" y="8615"/>
                    </a:cubicBezTo>
                    <a:cubicBezTo>
                      <a:pt x="19581" y="8792"/>
                      <a:pt x="19972" y="9123"/>
                      <a:pt x="20170" y="9105"/>
                    </a:cubicBezTo>
                    <a:cubicBezTo>
                      <a:pt x="20316" y="9091"/>
                      <a:pt x="20481" y="9059"/>
                      <a:pt x="20572" y="9185"/>
                    </a:cubicBezTo>
                    <a:cubicBezTo>
                      <a:pt x="20704" y="9370"/>
                      <a:pt x="20451" y="9316"/>
                      <a:pt x="20369" y="9455"/>
                    </a:cubicBezTo>
                    <a:cubicBezTo>
                      <a:pt x="20222" y="9702"/>
                      <a:pt x="20413" y="9926"/>
                      <a:pt x="20674" y="10048"/>
                    </a:cubicBezTo>
                    <a:cubicBezTo>
                      <a:pt x="21204" y="10296"/>
                      <a:pt x="20729" y="10100"/>
                      <a:pt x="20736" y="10469"/>
                    </a:cubicBezTo>
                    <a:cubicBezTo>
                      <a:pt x="20741" y="10704"/>
                      <a:pt x="21082" y="10839"/>
                      <a:pt x="21289" y="10990"/>
                    </a:cubicBezTo>
                    <a:cubicBezTo>
                      <a:pt x="21436" y="11097"/>
                      <a:pt x="21499" y="11615"/>
                      <a:pt x="21487" y="11784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" name="Group 105"/>
              <p:cNvGrpSpPr>
                <a:grpSpLocks/>
              </p:cNvGrpSpPr>
              <p:nvPr/>
            </p:nvGrpSpPr>
            <p:grpSpPr bwMode="auto">
              <a:xfrm>
                <a:off x="40956" y="256202"/>
                <a:ext cx="4341563" cy="4198418"/>
                <a:chOff x="0" y="0"/>
                <a:chExt cx="4341562" cy="4198417"/>
              </a:xfrm>
            </p:grpSpPr>
            <p:sp>
              <p:nvSpPr>
                <p:cNvPr id="32" name="Shape 94"/>
                <p:cNvSpPr>
                  <a:spLocks/>
                </p:cNvSpPr>
                <p:nvPr/>
              </p:nvSpPr>
              <p:spPr bwMode="auto">
                <a:xfrm>
                  <a:off x="2252697" y="-1"/>
                  <a:ext cx="94221" cy="170276"/>
                </a:xfrm>
                <a:custGeom>
                  <a:avLst/>
                  <a:gdLst>
                    <a:gd name="T0" fmla="*/ 47111 w 11899"/>
                    <a:gd name="T1" fmla="*/ 85138 h 17267"/>
                    <a:gd name="T2" fmla="*/ 47111 w 11899"/>
                    <a:gd name="T3" fmla="*/ 85138 h 17267"/>
                    <a:gd name="T4" fmla="*/ 47111 w 11899"/>
                    <a:gd name="T5" fmla="*/ 85138 h 17267"/>
                    <a:gd name="T6" fmla="*/ 47111 w 11899"/>
                    <a:gd name="T7" fmla="*/ 85138 h 17267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1899"/>
                    <a:gd name="T13" fmla="*/ 0 h 17267"/>
                    <a:gd name="T14" fmla="*/ 11899 w 11899"/>
                    <a:gd name="T15" fmla="*/ 17267 h 172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899" h="17267" extrusionOk="0">
                      <a:moveTo>
                        <a:pt x="8419" y="7"/>
                      </a:moveTo>
                      <a:cubicBezTo>
                        <a:pt x="-3865" y="-311"/>
                        <a:pt x="74" y="10810"/>
                        <a:pt x="3059" y="16383"/>
                      </a:cubicBezTo>
                      <a:cubicBezTo>
                        <a:pt x="5688" y="21289"/>
                        <a:pt x="17735" y="4384"/>
                        <a:pt x="8419" y="7"/>
                      </a:cubicBezTo>
                      <a:cubicBezTo>
                        <a:pt x="8419" y="7"/>
                        <a:pt x="8419" y="7"/>
                        <a:pt x="8419" y="7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Shape 95"/>
                <p:cNvSpPr>
                  <a:spLocks/>
                </p:cNvSpPr>
                <p:nvPr/>
              </p:nvSpPr>
              <p:spPr bwMode="auto">
                <a:xfrm>
                  <a:off x="3000186" y="3289637"/>
                  <a:ext cx="833801" cy="908781"/>
                </a:xfrm>
                <a:custGeom>
                  <a:avLst/>
                  <a:gdLst>
                    <a:gd name="T0" fmla="*/ 416901 w 21154"/>
                    <a:gd name="T1" fmla="*/ 454391 h 21323"/>
                    <a:gd name="T2" fmla="*/ 416901 w 21154"/>
                    <a:gd name="T3" fmla="*/ 454391 h 21323"/>
                    <a:gd name="T4" fmla="*/ 416901 w 21154"/>
                    <a:gd name="T5" fmla="*/ 454391 h 21323"/>
                    <a:gd name="T6" fmla="*/ 416901 w 21154"/>
                    <a:gd name="T7" fmla="*/ 454391 h 21323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154"/>
                    <a:gd name="T13" fmla="*/ 0 h 21323"/>
                    <a:gd name="T14" fmla="*/ 21154 w 21154"/>
                    <a:gd name="T15" fmla="*/ 21323 h 213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54" h="21323" extrusionOk="0">
                      <a:moveTo>
                        <a:pt x="518" y="977"/>
                      </a:moveTo>
                      <a:cubicBezTo>
                        <a:pt x="157" y="815"/>
                        <a:pt x="-80" y="607"/>
                        <a:pt x="26" y="0"/>
                      </a:cubicBezTo>
                      <a:cubicBezTo>
                        <a:pt x="1616" y="91"/>
                        <a:pt x="2753" y="1802"/>
                        <a:pt x="3957" y="2519"/>
                      </a:cubicBezTo>
                      <a:cubicBezTo>
                        <a:pt x="5343" y="3344"/>
                        <a:pt x="6189" y="4829"/>
                        <a:pt x="7765" y="5765"/>
                      </a:cubicBezTo>
                      <a:cubicBezTo>
                        <a:pt x="9323" y="6690"/>
                        <a:pt x="10982" y="7572"/>
                        <a:pt x="12550" y="8532"/>
                      </a:cubicBezTo>
                      <a:cubicBezTo>
                        <a:pt x="12771" y="8667"/>
                        <a:pt x="14970" y="9753"/>
                        <a:pt x="14977" y="9803"/>
                      </a:cubicBezTo>
                      <a:cubicBezTo>
                        <a:pt x="15084" y="10551"/>
                        <a:pt x="13851" y="10810"/>
                        <a:pt x="13289" y="10747"/>
                      </a:cubicBezTo>
                      <a:cubicBezTo>
                        <a:pt x="13683" y="12604"/>
                        <a:pt x="13894" y="14938"/>
                        <a:pt x="15840" y="16104"/>
                      </a:cubicBezTo>
                      <a:cubicBezTo>
                        <a:pt x="16360" y="16415"/>
                        <a:pt x="16871" y="16114"/>
                        <a:pt x="17318" y="16527"/>
                      </a:cubicBezTo>
                      <a:cubicBezTo>
                        <a:pt x="17353" y="16560"/>
                        <a:pt x="18614" y="17415"/>
                        <a:pt x="18496" y="17390"/>
                      </a:cubicBezTo>
                      <a:cubicBezTo>
                        <a:pt x="19116" y="17522"/>
                        <a:pt x="19625" y="16919"/>
                        <a:pt x="19960" y="17097"/>
                      </a:cubicBezTo>
                      <a:cubicBezTo>
                        <a:pt x="20094" y="17168"/>
                        <a:pt x="21520" y="18400"/>
                        <a:pt x="21065" y="18400"/>
                      </a:cubicBezTo>
                      <a:cubicBezTo>
                        <a:pt x="19836" y="18400"/>
                        <a:pt x="18133" y="17676"/>
                        <a:pt x="18532" y="19670"/>
                      </a:cubicBezTo>
                      <a:cubicBezTo>
                        <a:pt x="18638" y="20195"/>
                        <a:pt x="20026" y="20654"/>
                        <a:pt x="19236" y="21249"/>
                      </a:cubicBezTo>
                      <a:cubicBezTo>
                        <a:pt x="18769" y="21600"/>
                        <a:pt x="18161" y="20612"/>
                        <a:pt x="17734" y="20243"/>
                      </a:cubicBezTo>
                      <a:cubicBezTo>
                        <a:pt x="16833" y="19465"/>
                        <a:pt x="16286" y="18536"/>
                        <a:pt x="15472" y="17585"/>
                      </a:cubicBezTo>
                      <a:cubicBezTo>
                        <a:pt x="15018" y="17056"/>
                        <a:pt x="14784" y="16315"/>
                        <a:pt x="14268" y="15862"/>
                      </a:cubicBezTo>
                      <a:cubicBezTo>
                        <a:pt x="13707" y="15368"/>
                        <a:pt x="12789" y="15239"/>
                        <a:pt x="12305" y="14818"/>
                      </a:cubicBezTo>
                      <a:cubicBezTo>
                        <a:pt x="11355" y="13991"/>
                        <a:pt x="10881" y="12426"/>
                        <a:pt x="9877" y="11496"/>
                      </a:cubicBezTo>
                      <a:cubicBezTo>
                        <a:pt x="9069" y="10748"/>
                        <a:pt x="7921" y="8765"/>
                        <a:pt x="6994" y="8381"/>
                      </a:cubicBezTo>
                      <a:cubicBezTo>
                        <a:pt x="5623" y="7814"/>
                        <a:pt x="4329" y="7620"/>
                        <a:pt x="3464" y="6519"/>
                      </a:cubicBezTo>
                      <a:cubicBezTo>
                        <a:pt x="2825" y="5705"/>
                        <a:pt x="2386" y="3971"/>
                        <a:pt x="940" y="3876"/>
                      </a:cubicBezTo>
                      <a:cubicBezTo>
                        <a:pt x="954" y="3666"/>
                        <a:pt x="1095" y="2934"/>
                        <a:pt x="1186" y="2736"/>
                      </a:cubicBezTo>
                      <a:cubicBezTo>
                        <a:pt x="1456" y="2812"/>
                        <a:pt x="1726" y="2888"/>
                        <a:pt x="1995" y="2964"/>
                      </a:cubicBezTo>
                      <a:cubicBezTo>
                        <a:pt x="2180" y="2169"/>
                        <a:pt x="1527" y="1115"/>
                        <a:pt x="518" y="977"/>
                      </a:cubicBezTo>
                      <a:cubicBezTo>
                        <a:pt x="518" y="977"/>
                        <a:pt x="518" y="977"/>
                        <a:pt x="518" y="977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Shape 96"/>
                <p:cNvSpPr>
                  <a:spLocks/>
                </p:cNvSpPr>
                <p:nvPr/>
              </p:nvSpPr>
              <p:spPr bwMode="auto">
                <a:xfrm>
                  <a:off x="1044432" y="922328"/>
                  <a:ext cx="176167" cy="117807"/>
                </a:xfrm>
                <a:custGeom>
                  <a:avLst/>
                  <a:gdLst>
                    <a:gd name="T0" fmla="*/ 88084 w 20651"/>
                    <a:gd name="T1" fmla="*/ 58904 h 16443"/>
                    <a:gd name="T2" fmla="*/ 88084 w 20651"/>
                    <a:gd name="T3" fmla="*/ 58904 h 16443"/>
                    <a:gd name="T4" fmla="*/ 88084 w 20651"/>
                    <a:gd name="T5" fmla="*/ 58904 h 16443"/>
                    <a:gd name="T6" fmla="*/ 88084 w 20651"/>
                    <a:gd name="T7" fmla="*/ 58904 h 16443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0651"/>
                    <a:gd name="T13" fmla="*/ 0 h 16443"/>
                    <a:gd name="T14" fmla="*/ 20651 w 20651"/>
                    <a:gd name="T15" fmla="*/ 16443 h 164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651" h="16443" extrusionOk="0">
                      <a:moveTo>
                        <a:pt x="0" y="11526"/>
                      </a:moveTo>
                      <a:cubicBezTo>
                        <a:pt x="1299" y="11430"/>
                        <a:pt x="4859" y="8171"/>
                        <a:pt x="7930" y="4516"/>
                      </a:cubicBezTo>
                      <a:cubicBezTo>
                        <a:pt x="11075" y="9643"/>
                        <a:pt x="12956" y="2403"/>
                        <a:pt x="16372" y="554"/>
                      </a:cubicBezTo>
                      <a:cubicBezTo>
                        <a:pt x="21600" y="-2277"/>
                        <a:pt x="21258" y="6481"/>
                        <a:pt x="19440" y="9900"/>
                      </a:cubicBezTo>
                      <a:cubicBezTo>
                        <a:pt x="15589" y="17145"/>
                        <a:pt x="2987" y="19323"/>
                        <a:pt x="0" y="11526"/>
                      </a:cubicBezTo>
                      <a:cubicBezTo>
                        <a:pt x="0" y="11526"/>
                        <a:pt x="0" y="11526"/>
                        <a:pt x="0" y="11526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Shape 97"/>
                <p:cNvSpPr>
                  <a:spLocks/>
                </p:cNvSpPr>
                <p:nvPr/>
              </p:nvSpPr>
              <p:spPr bwMode="auto">
                <a:xfrm>
                  <a:off x="747486" y="1035057"/>
                  <a:ext cx="275649" cy="256247"/>
                </a:xfrm>
                <a:custGeom>
                  <a:avLst/>
                  <a:gdLst>
                    <a:gd name="T0" fmla="*/ 137825 w 17108"/>
                    <a:gd name="T1" fmla="*/ 128124 h 20733"/>
                    <a:gd name="T2" fmla="*/ 137825 w 17108"/>
                    <a:gd name="T3" fmla="*/ 128124 h 20733"/>
                    <a:gd name="T4" fmla="*/ 137825 w 17108"/>
                    <a:gd name="T5" fmla="*/ 128124 h 20733"/>
                    <a:gd name="T6" fmla="*/ 137825 w 17108"/>
                    <a:gd name="T7" fmla="*/ 128124 h 20733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7108"/>
                    <a:gd name="T13" fmla="*/ 0 h 20733"/>
                    <a:gd name="T14" fmla="*/ 17108 w 17108"/>
                    <a:gd name="T15" fmla="*/ 20733 h 207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08" h="20733" extrusionOk="0">
                      <a:moveTo>
                        <a:pt x="14839" y="471"/>
                      </a:moveTo>
                      <a:cubicBezTo>
                        <a:pt x="12889" y="-204"/>
                        <a:pt x="12296" y="1448"/>
                        <a:pt x="11002" y="1707"/>
                      </a:cubicBezTo>
                      <a:cubicBezTo>
                        <a:pt x="10506" y="2159"/>
                        <a:pt x="10009" y="2610"/>
                        <a:pt x="9513" y="3062"/>
                      </a:cubicBezTo>
                      <a:cubicBezTo>
                        <a:pt x="8807" y="3241"/>
                        <a:pt x="8935" y="1443"/>
                        <a:pt x="7751" y="1923"/>
                      </a:cubicBezTo>
                      <a:cubicBezTo>
                        <a:pt x="4634" y="3184"/>
                        <a:pt x="6185" y="5887"/>
                        <a:pt x="8340" y="7890"/>
                      </a:cubicBezTo>
                      <a:cubicBezTo>
                        <a:pt x="6203" y="8464"/>
                        <a:pt x="3914" y="7743"/>
                        <a:pt x="1027" y="6949"/>
                      </a:cubicBezTo>
                      <a:cubicBezTo>
                        <a:pt x="1038" y="8661"/>
                        <a:pt x="603" y="7898"/>
                        <a:pt x="1298" y="9421"/>
                      </a:cubicBezTo>
                      <a:cubicBezTo>
                        <a:pt x="-1117" y="10672"/>
                        <a:pt x="536" y="13431"/>
                        <a:pt x="757" y="15664"/>
                      </a:cubicBezTo>
                      <a:cubicBezTo>
                        <a:pt x="1931" y="15731"/>
                        <a:pt x="3174" y="16467"/>
                        <a:pt x="2832" y="18256"/>
                      </a:cubicBezTo>
                      <a:cubicBezTo>
                        <a:pt x="2360" y="20723"/>
                        <a:pt x="5314" y="19998"/>
                        <a:pt x="6443" y="20376"/>
                      </a:cubicBezTo>
                      <a:cubicBezTo>
                        <a:pt x="8015" y="20902"/>
                        <a:pt x="13690" y="21396"/>
                        <a:pt x="9694" y="17549"/>
                      </a:cubicBezTo>
                      <a:cubicBezTo>
                        <a:pt x="9905" y="17274"/>
                        <a:pt x="10115" y="16999"/>
                        <a:pt x="10326" y="16724"/>
                      </a:cubicBezTo>
                      <a:cubicBezTo>
                        <a:pt x="10642" y="17136"/>
                        <a:pt x="10958" y="17549"/>
                        <a:pt x="11274" y="17961"/>
                      </a:cubicBezTo>
                      <a:cubicBezTo>
                        <a:pt x="12044" y="15776"/>
                        <a:pt x="17381" y="9797"/>
                        <a:pt x="17096" y="9186"/>
                      </a:cubicBezTo>
                      <a:cubicBezTo>
                        <a:pt x="16710" y="8356"/>
                        <a:pt x="13552" y="9009"/>
                        <a:pt x="12222" y="7950"/>
                      </a:cubicBezTo>
                      <a:cubicBezTo>
                        <a:pt x="10375" y="6477"/>
                        <a:pt x="8979" y="5319"/>
                        <a:pt x="11184" y="3121"/>
                      </a:cubicBezTo>
                      <a:cubicBezTo>
                        <a:pt x="11662" y="13562"/>
                        <a:pt x="20483" y="3452"/>
                        <a:pt x="15652" y="3650"/>
                      </a:cubicBezTo>
                      <a:cubicBezTo>
                        <a:pt x="16029" y="2474"/>
                        <a:pt x="15724" y="1104"/>
                        <a:pt x="16013" y="0"/>
                      </a:cubicBezTo>
                      <a:cubicBezTo>
                        <a:pt x="15622" y="156"/>
                        <a:pt x="15230" y="314"/>
                        <a:pt x="14839" y="471"/>
                      </a:cubicBezTo>
                      <a:cubicBezTo>
                        <a:pt x="14839" y="471"/>
                        <a:pt x="14839" y="471"/>
                        <a:pt x="14839" y="471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Shape 98"/>
                <p:cNvSpPr>
                  <a:spLocks/>
                </p:cNvSpPr>
                <p:nvPr/>
              </p:nvSpPr>
              <p:spPr bwMode="auto">
                <a:xfrm>
                  <a:off x="1064911" y="1291259"/>
                  <a:ext cx="128454" cy="116749"/>
                </a:xfrm>
                <a:custGeom>
                  <a:avLst/>
                  <a:gdLst>
                    <a:gd name="T0" fmla="*/ 64227 w 17534"/>
                    <a:gd name="T1" fmla="*/ 58375 h 18729"/>
                    <a:gd name="T2" fmla="*/ 64227 w 17534"/>
                    <a:gd name="T3" fmla="*/ 58375 h 18729"/>
                    <a:gd name="T4" fmla="*/ 64227 w 17534"/>
                    <a:gd name="T5" fmla="*/ 58375 h 18729"/>
                    <a:gd name="T6" fmla="*/ 64227 w 17534"/>
                    <a:gd name="T7" fmla="*/ 58375 h 1872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7534"/>
                    <a:gd name="T13" fmla="*/ 0 h 18729"/>
                    <a:gd name="T14" fmla="*/ 17534 w 17534"/>
                    <a:gd name="T15" fmla="*/ 18729 h 187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534" h="18729" extrusionOk="0">
                      <a:moveTo>
                        <a:pt x="1414" y="4716"/>
                      </a:moveTo>
                      <a:cubicBezTo>
                        <a:pt x="-2292" y="8692"/>
                        <a:pt x="2468" y="14384"/>
                        <a:pt x="2409" y="18729"/>
                      </a:cubicBezTo>
                      <a:cubicBezTo>
                        <a:pt x="3471" y="13538"/>
                        <a:pt x="19308" y="10180"/>
                        <a:pt x="17370" y="5944"/>
                      </a:cubicBezTo>
                      <a:cubicBezTo>
                        <a:pt x="14445" y="-448"/>
                        <a:pt x="5216" y="-2871"/>
                        <a:pt x="1414" y="4716"/>
                      </a:cubicBezTo>
                      <a:cubicBezTo>
                        <a:pt x="1414" y="4716"/>
                        <a:pt x="1414" y="4716"/>
                        <a:pt x="1414" y="4716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Shape 99"/>
                <p:cNvSpPr>
                  <a:spLocks/>
                </p:cNvSpPr>
                <p:nvPr/>
              </p:nvSpPr>
              <p:spPr bwMode="auto">
                <a:xfrm>
                  <a:off x="-1" y="1824160"/>
                  <a:ext cx="67706" cy="66896"/>
                </a:xfrm>
                <a:custGeom>
                  <a:avLst/>
                  <a:gdLst>
                    <a:gd name="T0" fmla="*/ 33853 w 14309"/>
                    <a:gd name="T1" fmla="*/ 33448 h 17030"/>
                    <a:gd name="T2" fmla="*/ 33853 w 14309"/>
                    <a:gd name="T3" fmla="*/ 33448 h 17030"/>
                    <a:gd name="T4" fmla="*/ 33853 w 14309"/>
                    <a:gd name="T5" fmla="*/ 33448 h 17030"/>
                    <a:gd name="T6" fmla="*/ 33853 w 14309"/>
                    <a:gd name="T7" fmla="*/ 33448 h 1703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4309"/>
                    <a:gd name="T13" fmla="*/ 0 h 17030"/>
                    <a:gd name="T14" fmla="*/ 14309 w 14309"/>
                    <a:gd name="T15" fmla="*/ 17030 h 170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09" h="17030" extrusionOk="0">
                      <a:moveTo>
                        <a:pt x="5147" y="1096"/>
                      </a:moveTo>
                      <a:cubicBezTo>
                        <a:pt x="-3089" y="8019"/>
                        <a:pt x="-356" y="13203"/>
                        <a:pt x="5762" y="17030"/>
                      </a:cubicBezTo>
                      <a:cubicBezTo>
                        <a:pt x="15971" y="13393"/>
                        <a:pt x="18511" y="-4570"/>
                        <a:pt x="5147" y="1096"/>
                      </a:cubicBezTo>
                      <a:cubicBezTo>
                        <a:pt x="5147" y="1096"/>
                        <a:pt x="5147" y="1096"/>
                        <a:pt x="5147" y="1096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Shape 100"/>
                <p:cNvSpPr>
                  <a:spLocks/>
                </p:cNvSpPr>
                <p:nvPr/>
              </p:nvSpPr>
              <p:spPr bwMode="auto">
                <a:xfrm>
                  <a:off x="4290366" y="3556087"/>
                  <a:ext cx="30720" cy="184467"/>
                </a:xfrm>
                <a:custGeom>
                  <a:avLst/>
                  <a:gdLst>
                    <a:gd name="T0" fmla="*/ 15360 w 19679"/>
                    <a:gd name="T1" fmla="*/ 92234 h 19679"/>
                    <a:gd name="T2" fmla="*/ 15360 w 19679"/>
                    <a:gd name="T3" fmla="*/ 92234 h 19679"/>
                    <a:gd name="T4" fmla="*/ 15360 w 19679"/>
                    <a:gd name="T5" fmla="*/ 92234 h 19679"/>
                    <a:gd name="T6" fmla="*/ 15360 w 19679"/>
                    <a:gd name="T7" fmla="*/ 92234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679"/>
                    <a:gd name="T13" fmla="*/ 0 h 19679"/>
                    <a:gd name="T14" fmla="*/ 19679 w 19679"/>
                    <a:gd name="T15" fmla="*/ 19679 h 196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Shape 101"/>
                <p:cNvSpPr>
                  <a:spLocks/>
                </p:cNvSpPr>
                <p:nvPr/>
              </p:nvSpPr>
              <p:spPr bwMode="auto">
                <a:xfrm>
                  <a:off x="4228929" y="3812291"/>
                  <a:ext cx="30719" cy="184466"/>
                </a:xfrm>
                <a:custGeom>
                  <a:avLst/>
                  <a:gdLst>
                    <a:gd name="T0" fmla="*/ 15360 w 19679"/>
                    <a:gd name="T1" fmla="*/ 92233 h 19679"/>
                    <a:gd name="T2" fmla="*/ 15360 w 19679"/>
                    <a:gd name="T3" fmla="*/ 92233 h 19679"/>
                    <a:gd name="T4" fmla="*/ 15360 w 19679"/>
                    <a:gd name="T5" fmla="*/ 92233 h 19679"/>
                    <a:gd name="T6" fmla="*/ 15360 w 19679"/>
                    <a:gd name="T7" fmla="*/ 92233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679"/>
                    <a:gd name="T13" fmla="*/ 0 h 19679"/>
                    <a:gd name="T14" fmla="*/ 19679 w 19679"/>
                    <a:gd name="T15" fmla="*/ 19679 h 196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Shape 102"/>
                <p:cNvSpPr>
                  <a:spLocks/>
                </p:cNvSpPr>
                <p:nvPr/>
              </p:nvSpPr>
              <p:spPr bwMode="auto">
                <a:xfrm>
                  <a:off x="4310843" y="3330628"/>
                  <a:ext cx="30720" cy="184467"/>
                </a:xfrm>
                <a:custGeom>
                  <a:avLst/>
                  <a:gdLst>
                    <a:gd name="T0" fmla="*/ 15360 w 19679"/>
                    <a:gd name="T1" fmla="*/ 92234 h 19679"/>
                    <a:gd name="T2" fmla="*/ 15360 w 19679"/>
                    <a:gd name="T3" fmla="*/ 92234 h 19679"/>
                    <a:gd name="T4" fmla="*/ 15360 w 19679"/>
                    <a:gd name="T5" fmla="*/ 92234 h 19679"/>
                    <a:gd name="T6" fmla="*/ 15360 w 19679"/>
                    <a:gd name="T7" fmla="*/ 92234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679"/>
                    <a:gd name="T13" fmla="*/ 0 h 19679"/>
                    <a:gd name="T14" fmla="*/ 19679 w 19679"/>
                    <a:gd name="T15" fmla="*/ 19679 h 196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Shape 103"/>
                <p:cNvSpPr>
                  <a:spLocks/>
                </p:cNvSpPr>
                <p:nvPr/>
              </p:nvSpPr>
              <p:spPr bwMode="auto">
                <a:xfrm>
                  <a:off x="3491682" y="1588454"/>
                  <a:ext cx="49999" cy="122295"/>
                </a:xfrm>
                <a:custGeom>
                  <a:avLst/>
                  <a:gdLst>
                    <a:gd name="T0" fmla="*/ 25000 w 14539"/>
                    <a:gd name="T1" fmla="*/ 61148 h 17781"/>
                    <a:gd name="T2" fmla="*/ 25000 w 14539"/>
                    <a:gd name="T3" fmla="*/ 61148 h 17781"/>
                    <a:gd name="T4" fmla="*/ 25000 w 14539"/>
                    <a:gd name="T5" fmla="*/ 61148 h 17781"/>
                    <a:gd name="T6" fmla="*/ 25000 w 14539"/>
                    <a:gd name="T7" fmla="*/ 61148 h 17781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4539"/>
                    <a:gd name="T13" fmla="*/ 0 h 17781"/>
                    <a:gd name="T14" fmla="*/ 14539 w 14539"/>
                    <a:gd name="T15" fmla="*/ 17781 h 177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539" h="17781" extrusionOk="0">
                      <a:moveTo>
                        <a:pt x="422" y="830"/>
                      </a:moveTo>
                      <a:cubicBezTo>
                        <a:pt x="-1672" y="7012"/>
                        <a:pt x="4190" y="15335"/>
                        <a:pt x="14540" y="17781"/>
                      </a:cubicBezTo>
                      <a:cubicBezTo>
                        <a:pt x="9119" y="12324"/>
                        <a:pt x="19928" y="-3819"/>
                        <a:pt x="422" y="830"/>
                      </a:cubicBezTo>
                      <a:cubicBezTo>
                        <a:pt x="422" y="830"/>
                        <a:pt x="422" y="830"/>
                        <a:pt x="422" y="830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Shape 104"/>
                <p:cNvSpPr>
                  <a:spLocks/>
                </p:cNvSpPr>
                <p:nvPr/>
              </p:nvSpPr>
              <p:spPr bwMode="auto">
                <a:xfrm>
                  <a:off x="4106055" y="2766984"/>
                  <a:ext cx="63696" cy="139396"/>
                </a:xfrm>
                <a:custGeom>
                  <a:avLst/>
                  <a:gdLst>
                    <a:gd name="T0" fmla="*/ 31848 w 15510"/>
                    <a:gd name="T1" fmla="*/ 69698 h 18528"/>
                    <a:gd name="T2" fmla="*/ 31848 w 15510"/>
                    <a:gd name="T3" fmla="*/ 69698 h 18528"/>
                    <a:gd name="T4" fmla="*/ 31848 w 15510"/>
                    <a:gd name="T5" fmla="*/ 69698 h 18528"/>
                    <a:gd name="T6" fmla="*/ 31848 w 15510"/>
                    <a:gd name="T7" fmla="*/ 69698 h 18528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5510"/>
                    <a:gd name="T13" fmla="*/ 0 h 18528"/>
                    <a:gd name="T14" fmla="*/ 15510 w 15510"/>
                    <a:gd name="T15" fmla="*/ 18528 h 185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510" h="18528" extrusionOk="0">
                      <a:moveTo>
                        <a:pt x="5235" y="0"/>
                      </a:moveTo>
                      <a:cubicBezTo>
                        <a:pt x="2788" y="1676"/>
                        <a:pt x="3423" y="3536"/>
                        <a:pt x="0" y="5073"/>
                      </a:cubicBezTo>
                      <a:cubicBezTo>
                        <a:pt x="7205" y="7997"/>
                        <a:pt x="2771" y="21600"/>
                        <a:pt x="12328" y="17893"/>
                      </a:cubicBezTo>
                      <a:cubicBezTo>
                        <a:pt x="21600" y="14297"/>
                        <a:pt x="7926" y="3464"/>
                        <a:pt x="5235" y="0"/>
                      </a:cubicBezTo>
                      <a:cubicBezTo>
                        <a:pt x="5235" y="0"/>
                        <a:pt x="5235" y="0"/>
                        <a:pt x="5235" y="0"/>
                      </a:cubicBezTo>
                      <a:close/>
                    </a:path>
                  </a:pathLst>
                </a:custGeom>
                <a:solidFill>
                  <a:srgbClr val="CDDEEB"/>
                </a:solidFill>
                <a:ln w="6350" cap="flat">
                  <a:solidFill>
                    <a:srgbClr val="FFFFFF"/>
                  </a:solidFill>
                  <a:prstDash val="solid"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ru-RU" sz="16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Shape 107"/>
            <p:cNvSpPr>
              <a:spLocks/>
            </p:cNvSpPr>
            <p:nvPr/>
          </p:nvSpPr>
          <p:spPr bwMode="auto">
            <a:xfrm>
              <a:off x="2753751" y="2316068"/>
              <a:ext cx="2371902" cy="2597657"/>
            </a:xfrm>
            <a:custGeom>
              <a:avLst/>
              <a:gdLst>
                <a:gd name="T0" fmla="*/ 1185951 w 21554"/>
                <a:gd name="T1" fmla="*/ 1298829 h 21600"/>
                <a:gd name="T2" fmla="*/ 1185951 w 21554"/>
                <a:gd name="T3" fmla="*/ 1298829 h 21600"/>
                <a:gd name="T4" fmla="*/ 1185951 w 21554"/>
                <a:gd name="T5" fmla="*/ 1298829 h 21600"/>
                <a:gd name="T6" fmla="*/ 1185951 w 21554"/>
                <a:gd name="T7" fmla="*/ 129882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554"/>
                <a:gd name="T13" fmla="*/ 0 h 21600"/>
                <a:gd name="T14" fmla="*/ 21554 w 21554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54" h="21600" extrusionOk="0">
                  <a:moveTo>
                    <a:pt x="17697" y="6950"/>
                  </a:moveTo>
                  <a:cubicBezTo>
                    <a:pt x="17709" y="6978"/>
                    <a:pt x="17725" y="7003"/>
                    <a:pt x="17745" y="7025"/>
                  </a:cubicBezTo>
                  <a:cubicBezTo>
                    <a:pt x="17808" y="7094"/>
                    <a:pt x="17914" y="7136"/>
                    <a:pt x="18067" y="7153"/>
                  </a:cubicBezTo>
                  <a:cubicBezTo>
                    <a:pt x="18040" y="7116"/>
                    <a:pt x="17992" y="7098"/>
                    <a:pt x="17916" y="7073"/>
                  </a:cubicBezTo>
                  <a:cubicBezTo>
                    <a:pt x="17847" y="7051"/>
                    <a:pt x="17755" y="7022"/>
                    <a:pt x="17697" y="6950"/>
                  </a:cubicBezTo>
                  <a:close/>
                  <a:moveTo>
                    <a:pt x="1214" y="21475"/>
                  </a:moveTo>
                  <a:cubicBezTo>
                    <a:pt x="916" y="21188"/>
                    <a:pt x="1088" y="21034"/>
                    <a:pt x="1201" y="20932"/>
                  </a:cubicBezTo>
                  <a:cubicBezTo>
                    <a:pt x="1299" y="20844"/>
                    <a:pt x="1336" y="20804"/>
                    <a:pt x="1275" y="20705"/>
                  </a:cubicBezTo>
                  <a:cubicBezTo>
                    <a:pt x="1228" y="20628"/>
                    <a:pt x="1114" y="20592"/>
                    <a:pt x="914" y="20592"/>
                  </a:cubicBezTo>
                  <a:cubicBezTo>
                    <a:pt x="807" y="20592"/>
                    <a:pt x="692" y="20602"/>
                    <a:pt x="581" y="20612"/>
                  </a:cubicBezTo>
                  <a:cubicBezTo>
                    <a:pt x="479" y="20622"/>
                    <a:pt x="383" y="20630"/>
                    <a:pt x="299" y="20630"/>
                  </a:cubicBezTo>
                  <a:cubicBezTo>
                    <a:pt x="271" y="20630"/>
                    <a:pt x="244" y="20629"/>
                    <a:pt x="220" y="20627"/>
                  </a:cubicBezTo>
                  <a:lnTo>
                    <a:pt x="0" y="20607"/>
                  </a:lnTo>
                  <a:lnTo>
                    <a:pt x="176" y="20484"/>
                  </a:lnTo>
                  <a:cubicBezTo>
                    <a:pt x="469" y="20278"/>
                    <a:pt x="602" y="19993"/>
                    <a:pt x="742" y="19691"/>
                  </a:cubicBezTo>
                  <a:cubicBezTo>
                    <a:pt x="887" y="19379"/>
                    <a:pt x="1037" y="19056"/>
                    <a:pt x="1378" y="18828"/>
                  </a:cubicBezTo>
                  <a:cubicBezTo>
                    <a:pt x="1465" y="18770"/>
                    <a:pt x="1589" y="18742"/>
                    <a:pt x="1757" y="18742"/>
                  </a:cubicBezTo>
                  <a:cubicBezTo>
                    <a:pt x="1847" y="18742"/>
                    <a:pt x="1937" y="18750"/>
                    <a:pt x="2009" y="18757"/>
                  </a:cubicBezTo>
                  <a:cubicBezTo>
                    <a:pt x="2057" y="18761"/>
                    <a:pt x="2098" y="18765"/>
                    <a:pt x="2125" y="18765"/>
                  </a:cubicBezTo>
                  <a:cubicBezTo>
                    <a:pt x="2177" y="18711"/>
                    <a:pt x="2227" y="18642"/>
                    <a:pt x="2206" y="18587"/>
                  </a:cubicBezTo>
                  <a:cubicBezTo>
                    <a:pt x="2189" y="18541"/>
                    <a:pt x="2092" y="18427"/>
                    <a:pt x="1580" y="18364"/>
                  </a:cubicBezTo>
                  <a:cubicBezTo>
                    <a:pt x="1549" y="18361"/>
                    <a:pt x="1541" y="18360"/>
                    <a:pt x="1530" y="18356"/>
                  </a:cubicBezTo>
                  <a:cubicBezTo>
                    <a:pt x="1142" y="18237"/>
                    <a:pt x="1082" y="18114"/>
                    <a:pt x="1035" y="17940"/>
                  </a:cubicBezTo>
                  <a:cubicBezTo>
                    <a:pt x="1009" y="17844"/>
                    <a:pt x="983" y="17745"/>
                    <a:pt x="836" y="17611"/>
                  </a:cubicBezTo>
                  <a:cubicBezTo>
                    <a:pt x="648" y="17439"/>
                    <a:pt x="652" y="17307"/>
                    <a:pt x="689" y="17226"/>
                  </a:cubicBezTo>
                  <a:cubicBezTo>
                    <a:pt x="759" y="17071"/>
                    <a:pt x="984" y="17016"/>
                    <a:pt x="1171" y="17016"/>
                  </a:cubicBezTo>
                  <a:cubicBezTo>
                    <a:pt x="1329" y="17016"/>
                    <a:pt x="1478" y="17052"/>
                    <a:pt x="1591" y="17118"/>
                  </a:cubicBezTo>
                  <a:cubicBezTo>
                    <a:pt x="1732" y="17200"/>
                    <a:pt x="1759" y="17298"/>
                    <a:pt x="1779" y="17370"/>
                  </a:cubicBezTo>
                  <a:cubicBezTo>
                    <a:pt x="1797" y="17435"/>
                    <a:pt x="1805" y="17465"/>
                    <a:pt x="1888" y="17492"/>
                  </a:cubicBezTo>
                  <a:cubicBezTo>
                    <a:pt x="1908" y="17499"/>
                    <a:pt x="1927" y="17502"/>
                    <a:pt x="1946" y="17502"/>
                  </a:cubicBezTo>
                  <a:cubicBezTo>
                    <a:pt x="2011" y="17502"/>
                    <a:pt x="2079" y="17465"/>
                    <a:pt x="2157" y="17422"/>
                  </a:cubicBezTo>
                  <a:cubicBezTo>
                    <a:pt x="2234" y="17380"/>
                    <a:pt x="2322" y="17331"/>
                    <a:pt x="2428" y="17308"/>
                  </a:cubicBezTo>
                  <a:cubicBezTo>
                    <a:pt x="2429" y="17308"/>
                    <a:pt x="2454" y="17301"/>
                    <a:pt x="2492" y="17239"/>
                  </a:cubicBezTo>
                  <a:cubicBezTo>
                    <a:pt x="2579" y="17100"/>
                    <a:pt x="2639" y="16839"/>
                    <a:pt x="2648" y="16660"/>
                  </a:cubicBezTo>
                  <a:lnTo>
                    <a:pt x="2512" y="16784"/>
                  </a:lnTo>
                  <a:lnTo>
                    <a:pt x="2456" y="16689"/>
                  </a:lnTo>
                  <a:cubicBezTo>
                    <a:pt x="2392" y="16580"/>
                    <a:pt x="2241" y="16517"/>
                    <a:pt x="2081" y="16451"/>
                  </a:cubicBezTo>
                  <a:cubicBezTo>
                    <a:pt x="1854" y="16356"/>
                    <a:pt x="1597" y="16250"/>
                    <a:pt x="1541" y="15974"/>
                  </a:cubicBezTo>
                  <a:lnTo>
                    <a:pt x="1540" y="15967"/>
                  </a:lnTo>
                  <a:lnTo>
                    <a:pt x="1540" y="15960"/>
                  </a:lnTo>
                  <a:cubicBezTo>
                    <a:pt x="1540" y="15932"/>
                    <a:pt x="1540" y="15932"/>
                    <a:pt x="1664" y="15727"/>
                  </a:cubicBezTo>
                  <a:cubicBezTo>
                    <a:pt x="1751" y="15585"/>
                    <a:pt x="1932" y="15288"/>
                    <a:pt x="1946" y="15233"/>
                  </a:cubicBezTo>
                  <a:lnTo>
                    <a:pt x="1975" y="15115"/>
                  </a:lnTo>
                  <a:lnTo>
                    <a:pt x="2082" y="15186"/>
                  </a:lnTo>
                  <a:cubicBezTo>
                    <a:pt x="2147" y="15229"/>
                    <a:pt x="2206" y="15250"/>
                    <a:pt x="2263" y="15250"/>
                  </a:cubicBezTo>
                  <a:cubicBezTo>
                    <a:pt x="2417" y="15250"/>
                    <a:pt x="2550" y="15087"/>
                    <a:pt x="2669" y="14942"/>
                  </a:cubicBezTo>
                  <a:cubicBezTo>
                    <a:pt x="2784" y="14801"/>
                    <a:pt x="2884" y="14679"/>
                    <a:pt x="3019" y="14679"/>
                  </a:cubicBezTo>
                  <a:cubicBezTo>
                    <a:pt x="3130" y="14679"/>
                    <a:pt x="3209" y="14766"/>
                    <a:pt x="3264" y="14858"/>
                  </a:cubicBezTo>
                  <a:cubicBezTo>
                    <a:pt x="3307" y="14822"/>
                    <a:pt x="3353" y="14779"/>
                    <a:pt x="3386" y="14742"/>
                  </a:cubicBezTo>
                  <a:cubicBezTo>
                    <a:pt x="3325" y="14674"/>
                    <a:pt x="3301" y="14609"/>
                    <a:pt x="3315" y="14544"/>
                  </a:cubicBezTo>
                  <a:cubicBezTo>
                    <a:pt x="3346" y="14402"/>
                    <a:pt x="3538" y="14335"/>
                    <a:pt x="3760" y="14258"/>
                  </a:cubicBezTo>
                  <a:cubicBezTo>
                    <a:pt x="3876" y="14217"/>
                    <a:pt x="4005" y="14172"/>
                    <a:pt x="4091" y="14119"/>
                  </a:cubicBezTo>
                  <a:cubicBezTo>
                    <a:pt x="4068" y="13986"/>
                    <a:pt x="4128" y="13713"/>
                    <a:pt x="4153" y="13656"/>
                  </a:cubicBezTo>
                  <a:cubicBezTo>
                    <a:pt x="4161" y="13578"/>
                    <a:pt x="4177" y="13525"/>
                    <a:pt x="4189" y="13485"/>
                  </a:cubicBezTo>
                  <a:cubicBezTo>
                    <a:pt x="4212" y="13412"/>
                    <a:pt x="4218" y="13390"/>
                    <a:pt x="4124" y="13252"/>
                  </a:cubicBezTo>
                  <a:cubicBezTo>
                    <a:pt x="4031" y="13117"/>
                    <a:pt x="4002" y="12999"/>
                    <a:pt x="4034" y="12891"/>
                  </a:cubicBezTo>
                  <a:cubicBezTo>
                    <a:pt x="4086" y="12714"/>
                    <a:pt x="4288" y="12617"/>
                    <a:pt x="4484" y="12524"/>
                  </a:cubicBezTo>
                  <a:cubicBezTo>
                    <a:pt x="4620" y="12459"/>
                    <a:pt x="4760" y="12392"/>
                    <a:pt x="4822" y="12308"/>
                  </a:cubicBezTo>
                  <a:cubicBezTo>
                    <a:pt x="4886" y="12219"/>
                    <a:pt x="4972" y="12140"/>
                    <a:pt x="5055" y="12064"/>
                  </a:cubicBezTo>
                  <a:cubicBezTo>
                    <a:pt x="5164" y="11964"/>
                    <a:pt x="5267" y="11869"/>
                    <a:pt x="5313" y="11763"/>
                  </a:cubicBezTo>
                  <a:cubicBezTo>
                    <a:pt x="5331" y="11723"/>
                    <a:pt x="5350" y="11639"/>
                    <a:pt x="5369" y="11558"/>
                  </a:cubicBezTo>
                  <a:cubicBezTo>
                    <a:pt x="5421" y="11329"/>
                    <a:pt x="5457" y="11187"/>
                    <a:pt x="5552" y="11142"/>
                  </a:cubicBezTo>
                  <a:cubicBezTo>
                    <a:pt x="5713" y="11065"/>
                    <a:pt x="5763" y="10903"/>
                    <a:pt x="5820" y="10715"/>
                  </a:cubicBezTo>
                  <a:cubicBezTo>
                    <a:pt x="5871" y="10546"/>
                    <a:pt x="5924" y="10372"/>
                    <a:pt x="6067" y="10240"/>
                  </a:cubicBezTo>
                  <a:cubicBezTo>
                    <a:pt x="6298" y="10029"/>
                    <a:pt x="6340" y="9839"/>
                    <a:pt x="6388" y="9619"/>
                  </a:cubicBezTo>
                  <a:cubicBezTo>
                    <a:pt x="6423" y="9460"/>
                    <a:pt x="6459" y="9296"/>
                    <a:pt x="6567" y="9109"/>
                  </a:cubicBezTo>
                  <a:cubicBezTo>
                    <a:pt x="6634" y="8995"/>
                    <a:pt x="6743" y="8860"/>
                    <a:pt x="6840" y="8742"/>
                  </a:cubicBezTo>
                  <a:cubicBezTo>
                    <a:pt x="6881" y="8691"/>
                    <a:pt x="6920" y="8643"/>
                    <a:pt x="6952" y="8602"/>
                  </a:cubicBezTo>
                  <a:cubicBezTo>
                    <a:pt x="6998" y="8541"/>
                    <a:pt x="7081" y="8511"/>
                    <a:pt x="7161" y="8481"/>
                  </a:cubicBezTo>
                  <a:cubicBezTo>
                    <a:pt x="7196" y="8469"/>
                    <a:pt x="7255" y="8447"/>
                    <a:pt x="7281" y="8429"/>
                  </a:cubicBezTo>
                  <a:lnTo>
                    <a:pt x="7226" y="8142"/>
                  </a:lnTo>
                  <a:lnTo>
                    <a:pt x="7243" y="8117"/>
                  </a:lnTo>
                  <a:cubicBezTo>
                    <a:pt x="7247" y="8110"/>
                    <a:pt x="7705" y="7403"/>
                    <a:pt x="8018" y="7403"/>
                  </a:cubicBezTo>
                  <a:cubicBezTo>
                    <a:pt x="8102" y="7403"/>
                    <a:pt x="8203" y="7445"/>
                    <a:pt x="8237" y="7632"/>
                  </a:cubicBezTo>
                  <a:cubicBezTo>
                    <a:pt x="8459" y="7606"/>
                    <a:pt x="8630" y="7487"/>
                    <a:pt x="8810" y="7363"/>
                  </a:cubicBezTo>
                  <a:cubicBezTo>
                    <a:pt x="9031" y="7209"/>
                    <a:pt x="9282" y="7035"/>
                    <a:pt x="9654" y="7035"/>
                  </a:cubicBezTo>
                  <a:cubicBezTo>
                    <a:pt x="9659" y="7035"/>
                    <a:pt x="9665" y="7035"/>
                    <a:pt x="9670" y="7035"/>
                  </a:cubicBezTo>
                  <a:cubicBezTo>
                    <a:pt x="9662" y="6931"/>
                    <a:pt x="9692" y="6838"/>
                    <a:pt x="9760" y="6756"/>
                  </a:cubicBezTo>
                  <a:cubicBezTo>
                    <a:pt x="9994" y="6473"/>
                    <a:pt x="10631" y="6414"/>
                    <a:pt x="11124" y="6414"/>
                  </a:cubicBezTo>
                  <a:cubicBezTo>
                    <a:pt x="11151" y="6414"/>
                    <a:pt x="11153" y="6414"/>
                    <a:pt x="11172" y="6335"/>
                  </a:cubicBezTo>
                  <a:cubicBezTo>
                    <a:pt x="11178" y="6309"/>
                    <a:pt x="11184" y="6281"/>
                    <a:pt x="11194" y="6253"/>
                  </a:cubicBezTo>
                  <a:cubicBezTo>
                    <a:pt x="11226" y="6161"/>
                    <a:pt x="11282" y="6114"/>
                    <a:pt x="11362" y="6114"/>
                  </a:cubicBezTo>
                  <a:cubicBezTo>
                    <a:pt x="11396" y="6114"/>
                    <a:pt x="11427" y="6124"/>
                    <a:pt x="11455" y="6133"/>
                  </a:cubicBezTo>
                  <a:cubicBezTo>
                    <a:pt x="11474" y="6139"/>
                    <a:pt x="11494" y="6145"/>
                    <a:pt x="11507" y="6145"/>
                  </a:cubicBezTo>
                  <a:cubicBezTo>
                    <a:pt x="11512" y="6145"/>
                    <a:pt x="11517" y="6144"/>
                    <a:pt x="11526" y="6138"/>
                  </a:cubicBezTo>
                  <a:cubicBezTo>
                    <a:pt x="11583" y="6096"/>
                    <a:pt x="11633" y="6054"/>
                    <a:pt x="11682" y="6013"/>
                  </a:cubicBezTo>
                  <a:cubicBezTo>
                    <a:pt x="11790" y="5924"/>
                    <a:pt x="11893" y="5839"/>
                    <a:pt x="12039" y="5772"/>
                  </a:cubicBezTo>
                  <a:lnTo>
                    <a:pt x="11799" y="5553"/>
                  </a:lnTo>
                  <a:lnTo>
                    <a:pt x="11944" y="5516"/>
                  </a:lnTo>
                  <a:cubicBezTo>
                    <a:pt x="12076" y="5482"/>
                    <a:pt x="12128" y="5456"/>
                    <a:pt x="12148" y="5442"/>
                  </a:cubicBezTo>
                  <a:cubicBezTo>
                    <a:pt x="12128" y="5423"/>
                    <a:pt x="12084" y="5393"/>
                    <a:pt x="12056" y="5375"/>
                  </a:cubicBezTo>
                  <a:cubicBezTo>
                    <a:pt x="11962" y="5312"/>
                    <a:pt x="11846" y="5234"/>
                    <a:pt x="11871" y="5120"/>
                  </a:cubicBezTo>
                  <a:cubicBezTo>
                    <a:pt x="11898" y="4999"/>
                    <a:pt x="11944" y="4943"/>
                    <a:pt x="11985" y="4893"/>
                  </a:cubicBezTo>
                  <a:cubicBezTo>
                    <a:pt x="12011" y="4862"/>
                    <a:pt x="12035" y="4832"/>
                    <a:pt x="12057" y="4783"/>
                  </a:cubicBezTo>
                  <a:cubicBezTo>
                    <a:pt x="12070" y="4755"/>
                    <a:pt x="12083" y="4727"/>
                    <a:pt x="12096" y="4699"/>
                  </a:cubicBezTo>
                  <a:cubicBezTo>
                    <a:pt x="12205" y="4470"/>
                    <a:pt x="12284" y="4305"/>
                    <a:pt x="11977" y="4093"/>
                  </a:cubicBezTo>
                  <a:lnTo>
                    <a:pt x="11911" y="4048"/>
                  </a:lnTo>
                  <a:lnTo>
                    <a:pt x="11956" y="3985"/>
                  </a:lnTo>
                  <a:cubicBezTo>
                    <a:pt x="12040" y="3870"/>
                    <a:pt x="12204" y="3702"/>
                    <a:pt x="12316" y="3601"/>
                  </a:cubicBezTo>
                  <a:lnTo>
                    <a:pt x="12409" y="3518"/>
                  </a:lnTo>
                  <a:lnTo>
                    <a:pt x="12458" y="3629"/>
                  </a:lnTo>
                  <a:cubicBezTo>
                    <a:pt x="12531" y="3796"/>
                    <a:pt x="12697" y="3957"/>
                    <a:pt x="12874" y="4128"/>
                  </a:cubicBezTo>
                  <a:cubicBezTo>
                    <a:pt x="13133" y="4379"/>
                    <a:pt x="13402" y="4639"/>
                    <a:pt x="13402" y="4959"/>
                  </a:cubicBezTo>
                  <a:cubicBezTo>
                    <a:pt x="13402" y="5233"/>
                    <a:pt x="13452" y="5270"/>
                    <a:pt x="13455" y="5272"/>
                  </a:cubicBezTo>
                  <a:cubicBezTo>
                    <a:pt x="13525" y="5270"/>
                    <a:pt x="13732" y="5009"/>
                    <a:pt x="13831" y="4884"/>
                  </a:cubicBezTo>
                  <a:cubicBezTo>
                    <a:pt x="13889" y="4810"/>
                    <a:pt x="13937" y="4751"/>
                    <a:pt x="13978" y="4705"/>
                  </a:cubicBezTo>
                  <a:cubicBezTo>
                    <a:pt x="13695" y="4597"/>
                    <a:pt x="13723" y="4371"/>
                    <a:pt x="13744" y="4199"/>
                  </a:cubicBezTo>
                  <a:cubicBezTo>
                    <a:pt x="13757" y="4093"/>
                    <a:pt x="13770" y="3993"/>
                    <a:pt x="13730" y="3911"/>
                  </a:cubicBezTo>
                  <a:cubicBezTo>
                    <a:pt x="13718" y="3886"/>
                    <a:pt x="13640" y="3836"/>
                    <a:pt x="13583" y="3799"/>
                  </a:cubicBezTo>
                  <a:cubicBezTo>
                    <a:pt x="13455" y="3717"/>
                    <a:pt x="13310" y="3624"/>
                    <a:pt x="13297" y="3493"/>
                  </a:cubicBezTo>
                  <a:cubicBezTo>
                    <a:pt x="13291" y="3425"/>
                    <a:pt x="13321" y="3360"/>
                    <a:pt x="13387" y="3299"/>
                  </a:cubicBezTo>
                  <a:cubicBezTo>
                    <a:pt x="13571" y="3131"/>
                    <a:pt x="13969" y="2619"/>
                    <a:pt x="13909" y="2389"/>
                  </a:cubicBezTo>
                  <a:cubicBezTo>
                    <a:pt x="13896" y="2338"/>
                    <a:pt x="13862" y="2307"/>
                    <a:pt x="13797" y="2288"/>
                  </a:cubicBezTo>
                  <a:lnTo>
                    <a:pt x="13726" y="2267"/>
                  </a:lnTo>
                  <a:lnTo>
                    <a:pt x="13738" y="2200"/>
                  </a:lnTo>
                  <a:cubicBezTo>
                    <a:pt x="13802" y="1820"/>
                    <a:pt x="14115" y="1672"/>
                    <a:pt x="14417" y="1529"/>
                  </a:cubicBezTo>
                  <a:cubicBezTo>
                    <a:pt x="14667" y="1411"/>
                    <a:pt x="14902" y="1300"/>
                    <a:pt x="15017" y="1065"/>
                  </a:cubicBezTo>
                  <a:cubicBezTo>
                    <a:pt x="15077" y="942"/>
                    <a:pt x="15136" y="817"/>
                    <a:pt x="15194" y="693"/>
                  </a:cubicBezTo>
                  <a:cubicBezTo>
                    <a:pt x="15267" y="538"/>
                    <a:pt x="15343" y="378"/>
                    <a:pt x="15422" y="221"/>
                  </a:cubicBezTo>
                  <a:cubicBezTo>
                    <a:pt x="15496" y="72"/>
                    <a:pt x="15591" y="0"/>
                    <a:pt x="15713" y="0"/>
                  </a:cubicBezTo>
                  <a:cubicBezTo>
                    <a:pt x="15809" y="0"/>
                    <a:pt x="15896" y="45"/>
                    <a:pt x="15989" y="93"/>
                  </a:cubicBezTo>
                  <a:cubicBezTo>
                    <a:pt x="16077" y="138"/>
                    <a:pt x="16167" y="185"/>
                    <a:pt x="16253" y="185"/>
                  </a:cubicBezTo>
                  <a:cubicBezTo>
                    <a:pt x="16524" y="185"/>
                    <a:pt x="16711" y="245"/>
                    <a:pt x="16824" y="368"/>
                  </a:cubicBezTo>
                  <a:cubicBezTo>
                    <a:pt x="17006" y="568"/>
                    <a:pt x="16945" y="880"/>
                    <a:pt x="16885" y="1182"/>
                  </a:cubicBezTo>
                  <a:cubicBezTo>
                    <a:pt x="16869" y="1265"/>
                    <a:pt x="16852" y="1352"/>
                    <a:pt x="16841" y="1432"/>
                  </a:cubicBezTo>
                  <a:cubicBezTo>
                    <a:pt x="16821" y="1583"/>
                    <a:pt x="16695" y="1710"/>
                    <a:pt x="16573" y="1833"/>
                  </a:cubicBezTo>
                  <a:cubicBezTo>
                    <a:pt x="16471" y="1937"/>
                    <a:pt x="16365" y="2043"/>
                    <a:pt x="16327" y="2158"/>
                  </a:cubicBezTo>
                  <a:cubicBezTo>
                    <a:pt x="16314" y="2194"/>
                    <a:pt x="16348" y="2271"/>
                    <a:pt x="16381" y="2345"/>
                  </a:cubicBezTo>
                  <a:cubicBezTo>
                    <a:pt x="16437" y="2475"/>
                    <a:pt x="16508" y="2636"/>
                    <a:pt x="16472" y="2822"/>
                  </a:cubicBezTo>
                  <a:cubicBezTo>
                    <a:pt x="16404" y="3177"/>
                    <a:pt x="16269" y="3526"/>
                    <a:pt x="16138" y="3864"/>
                  </a:cubicBezTo>
                  <a:cubicBezTo>
                    <a:pt x="16059" y="4068"/>
                    <a:pt x="15977" y="4279"/>
                    <a:pt x="15911" y="4488"/>
                  </a:cubicBezTo>
                  <a:lnTo>
                    <a:pt x="15887" y="4565"/>
                  </a:lnTo>
                  <a:cubicBezTo>
                    <a:pt x="15789" y="4870"/>
                    <a:pt x="15753" y="4984"/>
                    <a:pt x="15825" y="5311"/>
                  </a:cubicBezTo>
                  <a:cubicBezTo>
                    <a:pt x="15848" y="5412"/>
                    <a:pt x="15902" y="5471"/>
                    <a:pt x="15949" y="5522"/>
                  </a:cubicBezTo>
                  <a:cubicBezTo>
                    <a:pt x="15997" y="5574"/>
                    <a:pt x="16047" y="5628"/>
                    <a:pt x="16038" y="5707"/>
                  </a:cubicBezTo>
                  <a:cubicBezTo>
                    <a:pt x="16028" y="5791"/>
                    <a:pt x="15955" y="5872"/>
                    <a:pt x="15767" y="6005"/>
                  </a:cubicBezTo>
                  <a:cubicBezTo>
                    <a:pt x="15668" y="6074"/>
                    <a:pt x="15667" y="6152"/>
                    <a:pt x="15666" y="6250"/>
                  </a:cubicBezTo>
                  <a:cubicBezTo>
                    <a:pt x="15664" y="6378"/>
                    <a:pt x="15662" y="6554"/>
                    <a:pt x="15357" y="6630"/>
                  </a:cubicBezTo>
                  <a:cubicBezTo>
                    <a:pt x="15153" y="6681"/>
                    <a:pt x="14955" y="6950"/>
                    <a:pt x="14824" y="7128"/>
                  </a:cubicBezTo>
                  <a:lnTo>
                    <a:pt x="14783" y="7183"/>
                  </a:lnTo>
                  <a:cubicBezTo>
                    <a:pt x="14657" y="7352"/>
                    <a:pt x="14483" y="7438"/>
                    <a:pt x="14265" y="7439"/>
                  </a:cubicBezTo>
                  <a:cubicBezTo>
                    <a:pt x="14014" y="7439"/>
                    <a:pt x="13748" y="7326"/>
                    <a:pt x="13514" y="7227"/>
                  </a:cubicBezTo>
                  <a:cubicBezTo>
                    <a:pt x="13453" y="7201"/>
                    <a:pt x="13395" y="7177"/>
                    <a:pt x="13341" y="7156"/>
                  </a:cubicBezTo>
                  <a:cubicBezTo>
                    <a:pt x="13367" y="7462"/>
                    <a:pt x="13681" y="7651"/>
                    <a:pt x="14023" y="7809"/>
                  </a:cubicBezTo>
                  <a:lnTo>
                    <a:pt x="14039" y="7816"/>
                  </a:lnTo>
                  <a:cubicBezTo>
                    <a:pt x="14421" y="7993"/>
                    <a:pt x="14515" y="8014"/>
                    <a:pt x="14538" y="8014"/>
                  </a:cubicBezTo>
                  <a:cubicBezTo>
                    <a:pt x="14603" y="8014"/>
                    <a:pt x="14620" y="8004"/>
                    <a:pt x="14620" y="8004"/>
                  </a:cubicBezTo>
                  <a:cubicBezTo>
                    <a:pt x="14618" y="8002"/>
                    <a:pt x="14616" y="7977"/>
                    <a:pt x="14615" y="7961"/>
                  </a:cubicBezTo>
                  <a:cubicBezTo>
                    <a:pt x="14609" y="7894"/>
                    <a:pt x="14598" y="7783"/>
                    <a:pt x="14726" y="7704"/>
                  </a:cubicBezTo>
                  <a:cubicBezTo>
                    <a:pt x="14917" y="7585"/>
                    <a:pt x="15103" y="7503"/>
                    <a:pt x="15283" y="7423"/>
                  </a:cubicBezTo>
                  <a:cubicBezTo>
                    <a:pt x="15682" y="7246"/>
                    <a:pt x="16027" y="7093"/>
                    <a:pt x="16263" y="6595"/>
                  </a:cubicBezTo>
                  <a:cubicBezTo>
                    <a:pt x="16352" y="6410"/>
                    <a:pt x="16337" y="6262"/>
                    <a:pt x="16323" y="6119"/>
                  </a:cubicBezTo>
                  <a:cubicBezTo>
                    <a:pt x="16302" y="5915"/>
                    <a:pt x="16281" y="5704"/>
                    <a:pt x="16562" y="5447"/>
                  </a:cubicBezTo>
                  <a:cubicBezTo>
                    <a:pt x="16691" y="5329"/>
                    <a:pt x="16826" y="5269"/>
                    <a:pt x="16962" y="5269"/>
                  </a:cubicBezTo>
                  <a:cubicBezTo>
                    <a:pt x="17200" y="5269"/>
                    <a:pt x="17381" y="5443"/>
                    <a:pt x="17527" y="5582"/>
                  </a:cubicBezTo>
                  <a:cubicBezTo>
                    <a:pt x="17548" y="5602"/>
                    <a:pt x="17569" y="5622"/>
                    <a:pt x="17589" y="5640"/>
                  </a:cubicBezTo>
                  <a:cubicBezTo>
                    <a:pt x="17801" y="5835"/>
                    <a:pt x="17752" y="6134"/>
                    <a:pt x="17704" y="6423"/>
                  </a:cubicBezTo>
                  <a:cubicBezTo>
                    <a:pt x="17696" y="6474"/>
                    <a:pt x="17687" y="6525"/>
                    <a:pt x="17681" y="6574"/>
                  </a:cubicBezTo>
                  <a:cubicBezTo>
                    <a:pt x="17714" y="6496"/>
                    <a:pt x="17764" y="6436"/>
                    <a:pt x="17808" y="6383"/>
                  </a:cubicBezTo>
                  <a:cubicBezTo>
                    <a:pt x="17886" y="6288"/>
                    <a:pt x="17933" y="6231"/>
                    <a:pt x="17892" y="6111"/>
                  </a:cubicBezTo>
                  <a:cubicBezTo>
                    <a:pt x="17846" y="5980"/>
                    <a:pt x="17836" y="5880"/>
                    <a:pt x="17828" y="5792"/>
                  </a:cubicBezTo>
                  <a:cubicBezTo>
                    <a:pt x="17812" y="5633"/>
                    <a:pt x="17801" y="5528"/>
                    <a:pt x="17578" y="5323"/>
                  </a:cubicBezTo>
                  <a:cubicBezTo>
                    <a:pt x="17501" y="5252"/>
                    <a:pt x="17372" y="5220"/>
                    <a:pt x="17248" y="5188"/>
                  </a:cubicBezTo>
                  <a:lnTo>
                    <a:pt x="17180" y="5171"/>
                  </a:lnTo>
                  <a:cubicBezTo>
                    <a:pt x="17180" y="5171"/>
                    <a:pt x="17069" y="5070"/>
                    <a:pt x="17021" y="5026"/>
                  </a:cubicBezTo>
                  <a:lnTo>
                    <a:pt x="16885" y="5151"/>
                  </a:lnTo>
                  <a:lnTo>
                    <a:pt x="16843" y="5146"/>
                  </a:lnTo>
                  <a:cubicBezTo>
                    <a:pt x="16792" y="5140"/>
                    <a:pt x="16741" y="5139"/>
                    <a:pt x="16699" y="5139"/>
                  </a:cubicBezTo>
                  <a:lnTo>
                    <a:pt x="16608" y="5140"/>
                  </a:lnTo>
                  <a:cubicBezTo>
                    <a:pt x="16408" y="5140"/>
                    <a:pt x="16205" y="5112"/>
                    <a:pt x="16127" y="4776"/>
                  </a:cubicBezTo>
                  <a:cubicBezTo>
                    <a:pt x="16099" y="4657"/>
                    <a:pt x="16206" y="4398"/>
                    <a:pt x="16414" y="3962"/>
                  </a:cubicBezTo>
                  <a:cubicBezTo>
                    <a:pt x="16435" y="3917"/>
                    <a:pt x="16454" y="3878"/>
                    <a:pt x="16467" y="3848"/>
                  </a:cubicBezTo>
                  <a:cubicBezTo>
                    <a:pt x="16514" y="3745"/>
                    <a:pt x="16579" y="3651"/>
                    <a:pt x="16642" y="3560"/>
                  </a:cubicBezTo>
                  <a:cubicBezTo>
                    <a:pt x="16762" y="3385"/>
                    <a:pt x="16867" y="3233"/>
                    <a:pt x="16811" y="3072"/>
                  </a:cubicBezTo>
                  <a:cubicBezTo>
                    <a:pt x="16777" y="2973"/>
                    <a:pt x="16765" y="2868"/>
                    <a:pt x="16753" y="2767"/>
                  </a:cubicBezTo>
                  <a:cubicBezTo>
                    <a:pt x="16731" y="2574"/>
                    <a:pt x="16712" y="2408"/>
                    <a:pt x="16559" y="2319"/>
                  </a:cubicBezTo>
                  <a:lnTo>
                    <a:pt x="16467" y="2266"/>
                  </a:lnTo>
                  <a:lnTo>
                    <a:pt x="16544" y="2195"/>
                  </a:lnTo>
                  <a:cubicBezTo>
                    <a:pt x="16691" y="2061"/>
                    <a:pt x="16883" y="1948"/>
                    <a:pt x="17069" y="1839"/>
                  </a:cubicBezTo>
                  <a:cubicBezTo>
                    <a:pt x="17280" y="1715"/>
                    <a:pt x="17480" y="1597"/>
                    <a:pt x="17565" y="1474"/>
                  </a:cubicBezTo>
                  <a:cubicBezTo>
                    <a:pt x="17629" y="1381"/>
                    <a:pt x="17634" y="1248"/>
                    <a:pt x="17638" y="1119"/>
                  </a:cubicBezTo>
                  <a:cubicBezTo>
                    <a:pt x="17644" y="926"/>
                    <a:pt x="17653" y="662"/>
                    <a:pt x="17979" y="662"/>
                  </a:cubicBezTo>
                  <a:cubicBezTo>
                    <a:pt x="17999" y="662"/>
                    <a:pt x="18020" y="663"/>
                    <a:pt x="18042" y="665"/>
                  </a:cubicBezTo>
                  <a:lnTo>
                    <a:pt x="18150" y="675"/>
                  </a:lnTo>
                  <a:lnTo>
                    <a:pt x="18117" y="769"/>
                  </a:lnTo>
                  <a:cubicBezTo>
                    <a:pt x="18055" y="943"/>
                    <a:pt x="18046" y="1123"/>
                    <a:pt x="18037" y="1313"/>
                  </a:cubicBezTo>
                  <a:cubicBezTo>
                    <a:pt x="18031" y="1433"/>
                    <a:pt x="18024" y="1557"/>
                    <a:pt x="18004" y="1680"/>
                  </a:cubicBezTo>
                  <a:cubicBezTo>
                    <a:pt x="17979" y="1828"/>
                    <a:pt x="17907" y="1912"/>
                    <a:pt x="17843" y="1987"/>
                  </a:cubicBezTo>
                  <a:cubicBezTo>
                    <a:pt x="17768" y="2075"/>
                    <a:pt x="17708" y="2145"/>
                    <a:pt x="17727" y="2324"/>
                  </a:cubicBezTo>
                  <a:cubicBezTo>
                    <a:pt x="17751" y="2548"/>
                    <a:pt x="17862" y="2692"/>
                    <a:pt x="18119" y="2826"/>
                  </a:cubicBezTo>
                  <a:cubicBezTo>
                    <a:pt x="18179" y="2792"/>
                    <a:pt x="18240" y="2758"/>
                    <a:pt x="18301" y="2724"/>
                  </a:cubicBezTo>
                  <a:lnTo>
                    <a:pt x="18359" y="2691"/>
                  </a:lnTo>
                  <a:lnTo>
                    <a:pt x="18383" y="2712"/>
                  </a:lnTo>
                  <a:cubicBezTo>
                    <a:pt x="18370" y="2698"/>
                    <a:pt x="18357" y="2684"/>
                    <a:pt x="18345" y="2671"/>
                  </a:cubicBezTo>
                  <a:cubicBezTo>
                    <a:pt x="18098" y="2400"/>
                    <a:pt x="17884" y="2167"/>
                    <a:pt x="17912" y="1992"/>
                  </a:cubicBezTo>
                  <a:cubicBezTo>
                    <a:pt x="17921" y="1936"/>
                    <a:pt x="17953" y="1889"/>
                    <a:pt x="18006" y="1857"/>
                  </a:cubicBezTo>
                  <a:cubicBezTo>
                    <a:pt x="18082" y="1810"/>
                    <a:pt x="18159" y="1787"/>
                    <a:pt x="18233" y="1787"/>
                  </a:cubicBezTo>
                  <a:cubicBezTo>
                    <a:pt x="18376" y="1787"/>
                    <a:pt x="18478" y="1871"/>
                    <a:pt x="18559" y="1939"/>
                  </a:cubicBezTo>
                  <a:cubicBezTo>
                    <a:pt x="18593" y="1968"/>
                    <a:pt x="18645" y="2011"/>
                    <a:pt x="18667" y="2011"/>
                  </a:cubicBezTo>
                  <a:cubicBezTo>
                    <a:pt x="18670" y="2011"/>
                    <a:pt x="18677" y="2008"/>
                    <a:pt x="18688" y="1999"/>
                  </a:cubicBezTo>
                  <a:cubicBezTo>
                    <a:pt x="18739" y="1956"/>
                    <a:pt x="18735" y="1917"/>
                    <a:pt x="18719" y="1833"/>
                  </a:cubicBezTo>
                  <a:cubicBezTo>
                    <a:pt x="18700" y="1728"/>
                    <a:pt x="18673" y="1583"/>
                    <a:pt x="18862" y="1446"/>
                  </a:cubicBezTo>
                  <a:lnTo>
                    <a:pt x="18868" y="1441"/>
                  </a:lnTo>
                  <a:lnTo>
                    <a:pt x="18882" y="1434"/>
                  </a:lnTo>
                  <a:lnTo>
                    <a:pt x="18921" y="1505"/>
                  </a:lnTo>
                  <a:lnTo>
                    <a:pt x="18948" y="1527"/>
                  </a:lnTo>
                  <a:lnTo>
                    <a:pt x="18991" y="1552"/>
                  </a:lnTo>
                  <a:cubicBezTo>
                    <a:pt x="19005" y="1532"/>
                    <a:pt x="19003" y="1510"/>
                    <a:pt x="18999" y="1503"/>
                  </a:cubicBezTo>
                  <a:cubicBezTo>
                    <a:pt x="18999" y="1504"/>
                    <a:pt x="19006" y="1517"/>
                    <a:pt x="19040" y="1551"/>
                  </a:cubicBezTo>
                  <a:cubicBezTo>
                    <a:pt x="19132" y="1642"/>
                    <a:pt x="19324" y="1782"/>
                    <a:pt x="19438" y="1865"/>
                  </a:cubicBezTo>
                  <a:cubicBezTo>
                    <a:pt x="19514" y="1921"/>
                    <a:pt x="19541" y="1941"/>
                    <a:pt x="19554" y="1954"/>
                  </a:cubicBezTo>
                  <a:cubicBezTo>
                    <a:pt x="19583" y="1983"/>
                    <a:pt x="19605" y="2011"/>
                    <a:pt x="19625" y="2040"/>
                  </a:cubicBezTo>
                  <a:cubicBezTo>
                    <a:pt x="19664" y="2095"/>
                    <a:pt x="19694" y="2159"/>
                    <a:pt x="19716" y="2232"/>
                  </a:cubicBezTo>
                  <a:lnTo>
                    <a:pt x="19718" y="2237"/>
                  </a:lnTo>
                  <a:lnTo>
                    <a:pt x="19719" y="2243"/>
                  </a:lnTo>
                  <a:cubicBezTo>
                    <a:pt x="19732" y="2332"/>
                    <a:pt x="19711" y="2430"/>
                    <a:pt x="19656" y="2534"/>
                  </a:cubicBezTo>
                  <a:lnTo>
                    <a:pt x="19632" y="2579"/>
                  </a:lnTo>
                  <a:lnTo>
                    <a:pt x="19577" y="2579"/>
                  </a:lnTo>
                  <a:cubicBezTo>
                    <a:pt x="19423" y="2579"/>
                    <a:pt x="19295" y="2622"/>
                    <a:pt x="19251" y="2689"/>
                  </a:cubicBezTo>
                  <a:cubicBezTo>
                    <a:pt x="19250" y="2692"/>
                    <a:pt x="19248" y="2694"/>
                    <a:pt x="19247" y="2697"/>
                  </a:cubicBezTo>
                  <a:lnTo>
                    <a:pt x="19317" y="2774"/>
                  </a:lnTo>
                  <a:cubicBezTo>
                    <a:pt x="19377" y="2840"/>
                    <a:pt x="19426" y="2889"/>
                    <a:pt x="19470" y="2931"/>
                  </a:cubicBezTo>
                  <a:cubicBezTo>
                    <a:pt x="19632" y="3090"/>
                    <a:pt x="19689" y="3161"/>
                    <a:pt x="19716" y="3466"/>
                  </a:cubicBezTo>
                  <a:cubicBezTo>
                    <a:pt x="19750" y="3858"/>
                    <a:pt x="19647" y="3939"/>
                    <a:pt x="19446" y="4058"/>
                  </a:cubicBezTo>
                  <a:cubicBezTo>
                    <a:pt x="19370" y="4104"/>
                    <a:pt x="19283" y="4156"/>
                    <a:pt x="19182" y="4248"/>
                  </a:cubicBezTo>
                  <a:cubicBezTo>
                    <a:pt x="18985" y="4429"/>
                    <a:pt x="18888" y="4569"/>
                    <a:pt x="18896" y="4665"/>
                  </a:cubicBezTo>
                  <a:cubicBezTo>
                    <a:pt x="18903" y="4757"/>
                    <a:pt x="19009" y="4829"/>
                    <a:pt x="19143" y="4921"/>
                  </a:cubicBezTo>
                  <a:cubicBezTo>
                    <a:pt x="19289" y="5021"/>
                    <a:pt x="19467" y="5142"/>
                    <a:pt x="19567" y="5338"/>
                  </a:cubicBezTo>
                  <a:cubicBezTo>
                    <a:pt x="19701" y="5281"/>
                    <a:pt x="19722" y="5269"/>
                    <a:pt x="19889" y="5177"/>
                  </a:cubicBezTo>
                  <a:lnTo>
                    <a:pt x="20045" y="5090"/>
                  </a:lnTo>
                  <a:lnTo>
                    <a:pt x="20044" y="5234"/>
                  </a:lnTo>
                  <a:cubicBezTo>
                    <a:pt x="20043" y="5273"/>
                    <a:pt x="20110" y="5390"/>
                    <a:pt x="20164" y="5484"/>
                  </a:cubicBezTo>
                  <a:cubicBezTo>
                    <a:pt x="20292" y="5710"/>
                    <a:pt x="20438" y="5966"/>
                    <a:pt x="20356" y="6153"/>
                  </a:cubicBezTo>
                  <a:cubicBezTo>
                    <a:pt x="20334" y="6203"/>
                    <a:pt x="20297" y="6244"/>
                    <a:pt x="20246" y="6275"/>
                  </a:cubicBezTo>
                  <a:cubicBezTo>
                    <a:pt x="20312" y="6416"/>
                    <a:pt x="20300" y="6593"/>
                    <a:pt x="20209" y="6757"/>
                  </a:cubicBezTo>
                  <a:cubicBezTo>
                    <a:pt x="20120" y="6917"/>
                    <a:pt x="19979" y="7022"/>
                    <a:pt x="19831" y="7042"/>
                  </a:cubicBezTo>
                  <a:cubicBezTo>
                    <a:pt x="19842" y="7129"/>
                    <a:pt x="19850" y="7219"/>
                    <a:pt x="19858" y="7307"/>
                  </a:cubicBezTo>
                  <a:cubicBezTo>
                    <a:pt x="19882" y="7564"/>
                    <a:pt x="19906" y="7828"/>
                    <a:pt x="20000" y="8022"/>
                  </a:cubicBezTo>
                  <a:cubicBezTo>
                    <a:pt x="20015" y="8052"/>
                    <a:pt x="20103" y="8097"/>
                    <a:pt x="20167" y="8129"/>
                  </a:cubicBezTo>
                  <a:cubicBezTo>
                    <a:pt x="20289" y="8190"/>
                    <a:pt x="20428" y="8259"/>
                    <a:pt x="20444" y="8379"/>
                  </a:cubicBezTo>
                  <a:cubicBezTo>
                    <a:pt x="20454" y="8454"/>
                    <a:pt x="20415" y="8527"/>
                    <a:pt x="20326" y="8603"/>
                  </a:cubicBezTo>
                  <a:cubicBezTo>
                    <a:pt x="20215" y="8697"/>
                    <a:pt x="20296" y="8957"/>
                    <a:pt x="20345" y="9112"/>
                  </a:cubicBezTo>
                  <a:lnTo>
                    <a:pt x="20354" y="9140"/>
                  </a:lnTo>
                  <a:cubicBezTo>
                    <a:pt x="20364" y="9172"/>
                    <a:pt x="20353" y="9197"/>
                    <a:pt x="20334" y="9237"/>
                  </a:cubicBezTo>
                  <a:cubicBezTo>
                    <a:pt x="20317" y="9273"/>
                    <a:pt x="20267" y="9384"/>
                    <a:pt x="20293" y="9420"/>
                  </a:cubicBezTo>
                  <a:cubicBezTo>
                    <a:pt x="20303" y="9434"/>
                    <a:pt x="20338" y="9442"/>
                    <a:pt x="20386" y="9442"/>
                  </a:cubicBezTo>
                  <a:cubicBezTo>
                    <a:pt x="20671" y="9442"/>
                    <a:pt x="20855" y="9801"/>
                    <a:pt x="20874" y="9994"/>
                  </a:cubicBezTo>
                  <a:cubicBezTo>
                    <a:pt x="20886" y="10114"/>
                    <a:pt x="20847" y="10212"/>
                    <a:pt x="20813" y="10298"/>
                  </a:cubicBezTo>
                  <a:cubicBezTo>
                    <a:pt x="20769" y="10410"/>
                    <a:pt x="20737" y="10491"/>
                    <a:pt x="20810" y="10601"/>
                  </a:cubicBezTo>
                  <a:cubicBezTo>
                    <a:pt x="20848" y="10658"/>
                    <a:pt x="20961" y="10693"/>
                    <a:pt x="21105" y="10693"/>
                  </a:cubicBezTo>
                  <a:cubicBezTo>
                    <a:pt x="21237" y="10693"/>
                    <a:pt x="21329" y="10664"/>
                    <a:pt x="21349" y="10648"/>
                  </a:cubicBezTo>
                  <a:lnTo>
                    <a:pt x="21452" y="10567"/>
                  </a:lnTo>
                  <a:lnTo>
                    <a:pt x="21490" y="10686"/>
                  </a:lnTo>
                  <a:cubicBezTo>
                    <a:pt x="21600" y="11031"/>
                    <a:pt x="21569" y="11364"/>
                    <a:pt x="21391" y="11735"/>
                  </a:cubicBezTo>
                  <a:cubicBezTo>
                    <a:pt x="21352" y="11817"/>
                    <a:pt x="21283" y="11887"/>
                    <a:pt x="21216" y="11955"/>
                  </a:cubicBezTo>
                  <a:cubicBezTo>
                    <a:pt x="21132" y="12040"/>
                    <a:pt x="21053" y="12121"/>
                    <a:pt x="21041" y="12212"/>
                  </a:cubicBezTo>
                  <a:cubicBezTo>
                    <a:pt x="21042" y="12236"/>
                    <a:pt x="21089" y="12319"/>
                    <a:pt x="21120" y="12373"/>
                  </a:cubicBezTo>
                  <a:cubicBezTo>
                    <a:pt x="21186" y="12487"/>
                    <a:pt x="21260" y="12617"/>
                    <a:pt x="21260" y="12730"/>
                  </a:cubicBezTo>
                  <a:cubicBezTo>
                    <a:pt x="21260" y="13118"/>
                    <a:pt x="20689" y="13653"/>
                    <a:pt x="20624" y="13712"/>
                  </a:cubicBezTo>
                  <a:cubicBezTo>
                    <a:pt x="20530" y="13798"/>
                    <a:pt x="20494" y="13878"/>
                    <a:pt x="20513" y="13957"/>
                  </a:cubicBezTo>
                  <a:cubicBezTo>
                    <a:pt x="20562" y="14155"/>
                    <a:pt x="20945" y="14345"/>
                    <a:pt x="21288" y="14457"/>
                  </a:cubicBezTo>
                  <a:lnTo>
                    <a:pt x="21368" y="14483"/>
                  </a:lnTo>
                  <a:lnTo>
                    <a:pt x="21341" y="14557"/>
                  </a:lnTo>
                  <a:cubicBezTo>
                    <a:pt x="21265" y="14766"/>
                    <a:pt x="20366" y="15417"/>
                    <a:pt x="20154" y="15417"/>
                  </a:cubicBezTo>
                  <a:cubicBezTo>
                    <a:pt x="20127" y="15417"/>
                    <a:pt x="20103" y="15410"/>
                    <a:pt x="20083" y="15397"/>
                  </a:cubicBezTo>
                  <a:cubicBezTo>
                    <a:pt x="19924" y="15290"/>
                    <a:pt x="19655" y="15164"/>
                    <a:pt x="19423" y="15164"/>
                  </a:cubicBezTo>
                  <a:cubicBezTo>
                    <a:pt x="19190" y="15164"/>
                    <a:pt x="19070" y="15294"/>
                    <a:pt x="19059" y="15562"/>
                  </a:cubicBezTo>
                  <a:lnTo>
                    <a:pt x="19051" y="15727"/>
                  </a:lnTo>
                  <a:lnTo>
                    <a:pt x="18914" y="15620"/>
                  </a:lnTo>
                  <a:cubicBezTo>
                    <a:pt x="18806" y="15534"/>
                    <a:pt x="18730" y="15523"/>
                    <a:pt x="18670" y="15523"/>
                  </a:cubicBezTo>
                  <a:cubicBezTo>
                    <a:pt x="18638" y="15523"/>
                    <a:pt x="18604" y="15527"/>
                    <a:pt x="18568" y="15531"/>
                  </a:cubicBezTo>
                  <a:cubicBezTo>
                    <a:pt x="18527" y="15535"/>
                    <a:pt x="18485" y="15540"/>
                    <a:pt x="18438" y="15540"/>
                  </a:cubicBezTo>
                  <a:cubicBezTo>
                    <a:pt x="18384" y="15540"/>
                    <a:pt x="18334" y="15534"/>
                    <a:pt x="18284" y="15521"/>
                  </a:cubicBezTo>
                  <a:cubicBezTo>
                    <a:pt x="18090" y="15470"/>
                    <a:pt x="18023" y="15376"/>
                    <a:pt x="17978" y="15313"/>
                  </a:cubicBezTo>
                  <a:cubicBezTo>
                    <a:pt x="17943" y="15264"/>
                    <a:pt x="17939" y="15262"/>
                    <a:pt x="17911" y="15262"/>
                  </a:cubicBezTo>
                  <a:cubicBezTo>
                    <a:pt x="17874" y="15262"/>
                    <a:pt x="17814" y="15277"/>
                    <a:pt x="17733" y="15305"/>
                  </a:cubicBezTo>
                  <a:cubicBezTo>
                    <a:pt x="17670" y="15327"/>
                    <a:pt x="17599" y="15338"/>
                    <a:pt x="17515" y="15338"/>
                  </a:cubicBezTo>
                  <a:cubicBezTo>
                    <a:pt x="17310" y="15338"/>
                    <a:pt x="17067" y="15269"/>
                    <a:pt x="16853" y="15208"/>
                  </a:cubicBezTo>
                  <a:cubicBezTo>
                    <a:pt x="16722" y="15171"/>
                    <a:pt x="16599" y="15136"/>
                    <a:pt x="16499" y="15121"/>
                  </a:cubicBezTo>
                  <a:cubicBezTo>
                    <a:pt x="16434" y="15111"/>
                    <a:pt x="16375" y="15101"/>
                    <a:pt x="16320" y="15091"/>
                  </a:cubicBezTo>
                  <a:cubicBezTo>
                    <a:pt x="16175" y="15067"/>
                    <a:pt x="16061" y="15048"/>
                    <a:pt x="15975" y="15048"/>
                  </a:cubicBezTo>
                  <a:cubicBezTo>
                    <a:pt x="15806" y="15048"/>
                    <a:pt x="15722" y="15113"/>
                    <a:pt x="15525" y="15517"/>
                  </a:cubicBezTo>
                  <a:cubicBezTo>
                    <a:pt x="15496" y="15577"/>
                    <a:pt x="15498" y="15713"/>
                    <a:pt x="15499" y="15823"/>
                  </a:cubicBezTo>
                  <a:cubicBezTo>
                    <a:pt x="15501" y="15985"/>
                    <a:pt x="15500" y="16079"/>
                    <a:pt x="15452" y="16134"/>
                  </a:cubicBezTo>
                  <a:cubicBezTo>
                    <a:pt x="15398" y="16196"/>
                    <a:pt x="15252" y="16248"/>
                    <a:pt x="15017" y="16327"/>
                  </a:cubicBezTo>
                  <a:cubicBezTo>
                    <a:pt x="14876" y="16375"/>
                    <a:pt x="14717" y="16429"/>
                    <a:pt x="14658" y="16467"/>
                  </a:cubicBezTo>
                  <a:cubicBezTo>
                    <a:pt x="14568" y="16528"/>
                    <a:pt x="14539" y="16586"/>
                    <a:pt x="14503" y="16661"/>
                  </a:cubicBezTo>
                  <a:cubicBezTo>
                    <a:pt x="14455" y="16761"/>
                    <a:pt x="14400" y="16875"/>
                    <a:pt x="14197" y="16983"/>
                  </a:cubicBezTo>
                  <a:cubicBezTo>
                    <a:pt x="14103" y="17034"/>
                    <a:pt x="14027" y="17119"/>
                    <a:pt x="13946" y="17209"/>
                  </a:cubicBezTo>
                  <a:cubicBezTo>
                    <a:pt x="13901" y="17259"/>
                    <a:pt x="13854" y="17310"/>
                    <a:pt x="13804" y="17357"/>
                  </a:cubicBezTo>
                  <a:cubicBezTo>
                    <a:pt x="13695" y="17456"/>
                    <a:pt x="13527" y="17505"/>
                    <a:pt x="13291" y="17505"/>
                  </a:cubicBezTo>
                  <a:cubicBezTo>
                    <a:pt x="13116" y="17505"/>
                    <a:pt x="12936" y="17479"/>
                    <a:pt x="12791" y="17458"/>
                  </a:cubicBezTo>
                  <a:cubicBezTo>
                    <a:pt x="12700" y="17445"/>
                    <a:pt x="12623" y="17433"/>
                    <a:pt x="12579" y="17433"/>
                  </a:cubicBezTo>
                  <a:cubicBezTo>
                    <a:pt x="12578" y="17433"/>
                    <a:pt x="12577" y="17433"/>
                    <a:pt x="12576" y="17433"/>
                  </a:cubicBezTo>
                  <a:cubicBezTo>
                    <a:pt x="12537" y="17474"/>
                    <a:pt x="12468" y="17514"/>
                    <a:pt x="12350" y="17514"/>
                  </a:cubicBezTo>
                  <a:cubicBezTo>
                    <a:pt x="12149" y="17514"/>
                    <a:pt x="11878" y="17400"/>
                    <a:pt x="11661" y="17309"/>
                  </a:cubicBezTo>
                  <a:cubicBezTo>
                    <a:pt x="11575" y="17273"/>
                    <a:pt x="11501" y="17242"/>
                    <a:pt x="11452" y="17227"/>
                  </a:cubicBezTo>
                  <a:cubicBezTo>
                    <a:pt x="11322" y="17188"/>
                    <a:pt x="11310" y="17035"/>
                    <a:pt x="11298" y="16901"/>
                  </a:cubicBezTo>
                  <a:cubicBezTo>
                    <a:pt x="11295" y="16857"/>
                    <a:pt x="11289" y="16789"/>
                    <a:pt x="11278" y="16756"/>
                  </a:cubicBezTo>
                  <a:cubicBezTo>
                    <a:pt x="11250" y="16769"/>
                    <a:pt x="11181" y="16814"/>
                    <a:pt x="11041" y="16967"/>
                  </a:cubicBezTo>
                  <a:lnTo>
                    <a:pt x="11021" y="16988"/>
                  </a:lnTo>
                  <a:cubicBezTo>
                    <a:pt x="10857" y="17167"/>
                    <a:pt x="10802" y="17227"/>
                    <a:pt x="10880" y="17442"/>
                  </a:cubicBezTo>
                  <a:cubicBezTo>
                    <a:pt x="10954" y="17644"/>
                    <a:pt x="10811" y="17707"/>
                    <a:pt x="10742" y="17738"/>
                  </a:cubicBezTo>
                  <a:cubicBezTo>
                    <a:pt x="10676" y="17766"/>
                    <a:pt x="10676" y="17766"/>
                    <a:pt x="10699" y="17825"/>
                  </a:cubicBezTo>
                  <a:cubicBezTo>
                    <a:pt x="10715" y="17866"/>
                    <a:pt x="10842" y="17946"/>
                    <a:pt x="10935" y="18004"/>
                  </a:cubicBezTo>
                  <a:cubicBezTo>
                    <a:pt x="11127" y="18124"/>
                    <a:pt x="11325" y="18248"/>
                    <a:pt x="11342" y="18410"/>
                  </a:cubicBezTo>
                  <a:cubicBezTo>
                    <a:pt x="11349" y="18484"/>
                    <a:pt x="11318" y="18553"/>
                    <a:pt x="11249" y="18616"/>
                  </a:cubicBezTo>
                  <a:cubicBezTo>
                    <a:pt x="11126" y="18729"/>
                    <a:pt x="11024" y="18796"/>
                    <a:pt x="10935" y="18855"/>
                  </a:cubicBezTo>
                  <a:cubicBezTo>
                    <a:pt x="10774" y="18961"/>
                    <a:pt x="10667" y="19031"/>
                    <a:pt x="10543" y="19322"/>
                  </a:cubicBezTo>
                  <a:cubicBezTo>
                    <a:pt x="10492" y="19439"/>
                    <a:pt x="10383" y="19531"/>
                    <a:pt x="10278" y="19620"/>
                  </a:cubicBezTo>
                  <a:cubicBezTo>
                    <a:pt x="10143" y="19735"/>
                    <a:pt x="10015" y="19843"/>
                    <a:pt x="10016" y="19992"/>
                  </a:cubicBezTo>
                  <a:cubicBezTo>
                    <a:pt x="10016" y="20032"/>
                    <a:pt x="10023" y="20074"/>
                    <a:pt x="10039" y="20126"/>
                  </a:cubicBezTo>
                  <a:lnTo>
                    <a:pt x="10063" y="20207"/>
                  </a:lnTo>
                  <a:lnTo>
                    <a:pt x="9974" y="20225"/>
                  </a:lnTo>
                  <a:cubicBezTo>
                    <a:pt x="9928" y="20235"/>
                    <a:pt x="9887" y="20239"/>
                    <a:pt x="9847" y="20239"/>
                  </a:cubicBezTo>
                  <a:cubicBezTo>
                    <a:pt x="9836" y="20239"/>
                    <a:pt x="9825" y="20239"/>
                    <a:pt x="9813" y="20238"/>
                  </a:cubicBezTo>
                  <a:cubicBezTo>
                    <a:pt x="9646" y="20227"/>
                    <a:pt x="9591" y="20121"/>
                    <a:pt x="9554" y="20051"/>
                  </a:cubicBezTo>
                  <a:cubicBezTo>
                    <a:pt x="9539" y="20023"/>
                    <a:pt x="9523" y="19993"/>
                    <a:pt x="9509" y="19989"/>
                  </a:cubicBezTo>
                  <a:cubicBezTo>
                    <a:pt x="9439" y="19968"/>
                    <a:pt x="8946" y="19843"/>
                    <a:pt x="8877" y="19833"/>
                  </a:cubicBezTo>
                  <a:cubicBezTo>
                    <a:pt x="8745" y="19838"/>
                    <a:pt x="8664" y="19885"/>
                    <a:pt x="8579" y="19935"/>
                  </a:cubicBezTo>
                  <a:cubicBezTo>
                    <a:pt x="8497" y="19983"/>
                    <a:pt x="8411" y="20033"/>
                    <a:pt x="8290" y="20033"/>
                  </a:cubicBezTo>
                  <a:lnTo>
                    <a:pt x="7848" y="20033"/>
                  </a:lnTo>
                  <a:cubicBezTo>
                    <a:pt x="7444" y="20033"/>
                    <a:pt x="7105" y="20029"/>
                    <a:pt x="6761" y="20010"/>
                  </a:cubicBezTo>
                  <a:cubicBezTo>
                    <a:pt x="6709" y="20007"/>
                    <a:pt x="6657" y="20005"/>
                    <a:pt x="6605" y="20005"/>
                  </a:cubicBezTo>
                  <a:cubicBezTo>
                    <a:pt x="6507" y="20005"/>
                    <a:pt x="6406" y="20010"/>
                    <a:pt x="6309" y="20014"/>
                  </a:cubicBezTo>
                  <a:cubicBezTo>
                    <a:pt x="6210" y="20018"/>
                    <a:pt x="6107" y="20022"/>
                    <a:pt x="6005" y="20022"/>
                  </a:cubicBezTo>
                  <a:cubicBezTo>
                    <a:pt x="5931" y="20022"/>
                    <a:pt x="5865" y="20020"/>
                    <a:pt x="5802" y="20015"/>
                  </a:cubicBezTo>
                  <a:cubicBezTo>
                    <a:pt x="5667" y="20006"/>
                    <a:pt x="5542" y="19971"/>
                    <a:pt x="5421" y="19937"/>
                  </a:cubicBezTo>
                  <a:cubicBezTo>
                    <a:pt x="5338" y="19914"/>
                    <a:pt x="5260" y="19892"/>
                    <a:pt x="5179" y="19878"/>
                  </a:cubicBezTo>
                  <a:cubicBezTo>
                    <a:pt x="5112" y="19867"/>
                    <a:pt x="5038" y="19861"/>
                    <a:pt x="4946" y="19861"/>
                  </a:cubicBezTo>
                  <a:cubicBezTo>
                    <a:pt x="4892" y="19861"/>
                    <a:pt x="4838" y="19863"/>
                    <a:pt x="4784" y="19865"/>
                  </a:cubicBezTo>
                  <a:cubicBezTo>
                    <a:pt x="4727" y="19866"/>
                    <a:pt x="4671" y="19868"/>
                    <a:pt x="4615" y="19868"/>
                  </a:cubicBezTo>
                  <a:cubicBezTo>
                    <a:pt x="4560" y="19868"/>
                    <a:pt x="4512" y="19867"/>
                    <a:pt x="4467" y="19863"/>
                  </a:cubicBezTo>
                  <a:cubicBezTo>
                    <a:pt x="4445" y="19861"/>
                    <a:pt x="4424" y="19861"/>
                    <a:pt x="4401" y="19861"/>
                  </a:cubicBezTo>
                  <a:cubicBezTo>
                    <a:pt x="4339" y="19861"/>
                    <a:pt x="4274" y="19866"/>
                    <a:pt x="4205" y="19872"/>
                  </a:cubicBezTo>
                  <a:cubicBezTo>
                    <a:pt x="4134" y="19878"/>
                    <a:pt x="4060" y="19884"/>
                    <a:pt x="3987" y="19884"/>
                  </a:cubicBezTo>
                  <a:cubicBezTo>
                    <a:pt x="3873" y="19884"/>
                    <a:pt x="3783" y="19869"/>
                    <a:pt x="3703" y="19837"/>
                  </a:cubicBezTo>
                  <a:cubicBezTo>
                    <a:pt x="3608" y="19799"/>
                    <a:pt x="3534" y="19729"/>
                    <a:pt x="3462" y="19662"/>
                  </a:cubicBezTo>
                  <a:cubicBezTo>
                    <a:pt x="3373" y="19579"/>
                    <a:pt x="3289" y="19500"/>
                    <a:pt x="3184" y="19499"/>
                  </a:cubicBezTo>
                  <a:lnTo>
                    <a:pt x="3169" y="19499"/>
                  </a:lnTo>
                  <a:cubicBezTo>
                    <a:pt x="3023" y="19499"/>
                    <a:pt x="2966" y="19524"/>
                    <a:pt x="2943" y="19546"/>
                  </a:cubicBezTo>
                  <a:cubicBezTo>
                    <a:pt x="2910" y="19577"/>
                    <a:pt x="2912" y="19642"/>
                    <a:pt x="2914" y="19717"/>
                  </a:cubicBezTo>
                  <a:cubicBezTo>
                    <a:pt x="2917" y="19825"/>
                    <a:pt x="2922" y="19967"/>
                    <a:pt x="2813" y="20089"/>
                  </a:cubicBezTo>
                  <a:cubicBezTo>
                    <a:pt x="2963" y="20191"/>
                    <a:pt x="3107" y="20313"/>
                    <a:pt x="3257" y="20466"/>
                  </a:cubicBezTo>
                  <a:lnTo>
                    <a:pt x="3306" y="20515"/>
                  </a:lnTo>
                  <a:lnTo>
                    <a:pt x="3261" y="20568"/>
                  </a:lnTo>
                  <a:cubicBezTo>
                    <a:pt x="3166" y="20681"/>
                    <a:pt x="3055" y="20738"/>
                    <a:pt x="2931" y="20738"/>
                  </a:cubicBezTo>
                  <a:cubicBezTo>
                    <a:pt x="2798" y="20738"/>
                    <a:pt x="2673" y="20674"/>
                    <a:pt x="2552" y="20613"/>
                  </a:cubicBezTo>
                  <a:cubicBezTo>
                    <a:pt x="2439" y="20555"/>
                    <a:pt x="2332" y="20501"/>
                    <a:pt x="2231" y="20501"/>
                  </a:cubicBezTo>
                  <a:cubicBezTo>
                    <a:pt x="2179" y="20501"/>
                    <a:pt x="2099" y="20513"/>
                    <a:pt x="1999" y="20619"/>
                  </a:cubicBezTo>
                  <a:cubicBezTo>
                    <a:pt x="1979" y="20640"/>
                    <a:pt x="2010" y="20714"/>
                    <a:pt x="2036" y="20773"/>
                  </a:cubicBezTo>
                  <a:cubicBezTo>
                    <a:pt x="2079" y="20874"/>
                    <a:pt x="2128" y="20987"/>
                    <a:pt x="2071" y="21094"/>
                  </a:cubicBezTo>
                  <a:cubicBezTo>
                    <a:pt x="2032" y="21166"/>
                    <a:pt x="1955" y="21217"/>
                    <a:pt x="1833" y="21250"/>
                  </a:cubicBezTo>
                  <a:cubicBezTo>
                    <a:pt x="1783" y="21263"/>
                    <a:pt x="1731" y="21270"/>
                    <a:pt x="1674" y="21270"/>
                  </a:cubicBezTo>
                  <a:cubicBezTo>
                    <a:pt x="1626" y="21270"/>
                    <a:pt x="1583" y="21265"/>
                    <a:pt x="1544" y="21261"/>
                  </a:cubicBezTo>
                  <a:cubicBezTo>
                    <a:pt x="1515" y="21258"/>
                    <a:pt x="1489" y="21255"/>
                    <a:pt x="1464" y="21255"/>
                  </a:cubicBezTo>
                  <a:cubicBezTo>
                    <a:pt x="1425" y="21255"/>
                    <a:pt x="1385" y="21255"/>
                    <a:pt x="1364" y="21428"/>
                  </a:cubicBezTo>
                  <a:lnTo>
                    <a:pt x="1344" y="21600"/>
                  </a:lnTo>
                  <a:cubicBezTo>
                    <a:pt x="1344" y="21600"/>
                    <a:pt x="1214" y="21475"/>
                    <a:pt x="1214" y="21475"/>
                  </a:cubicBezTo>
                  <a:close/>
                </a:path>
              </a:pathLst>
            </a:custGeom>
            <a:solidFill>
              <a:srgbClr val="C9D0D8"/>
            </a:solidFill>
            <a:ln w="6350" cap="flat">
              <a:solidFill>
                <a:srgbClr val="FFFFFF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9" name="Shape 108"/>
            <p:cNvSpPr>
              <a:spLocks/>
            </p:cNvSpPr>
            <p:nvPr/>
          </p:nvSpPr>
          <p:spPr bwMode="auto">
            <a:xfrm>
              <a:off x="941353" y="2920705"/>
              <a:ext cx="1597011" cy="1318462"/>
            </a:xfrm>
            <a:custGeom>
              <a:avLst/>
              <a:gdLst>
                <a:gd name="T0" fmla="*/ 798506 w 21586"/>
                <a:gd name="T1" fmla="*/ 659231 h 21600"/>
                <a:gd name="T2" fmla="*/ 798506 w 21586"/>
                <a:gd name="T3" fmla="*/ 659231 h 21600"/>
                <a:gd name="T4" fmla="*/ 798506 w 21586"/>
                <a:gd name="T5" fmla="*/ 659231 h 21600"/>
                <a:gd name="T6" fmla="*/ 798506 w 21586"/>
                <a:gd name="T7" fmla="*/ 65923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586"/>
                <a:gd name="T13" fmla="*/ 0 h 21600"/>
                <a:gd name="T14" fmla="*/ 21586 w 21586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86" h="21600" extrusionOk="0">
                  <a:moveTo>
                    <a:pt x="5213" y="21600"/>
                  </a:moveTo>
                  <a:cubicBezTo>
                    <a:pt x="5077" y="21600"/>
                    <a:pt x="4946" y="21581"/>
                    <a:pt x="4808" y="21560"/>
                  </a:cubicBezTo>
                  <a:cubicBezTo>
                    <a:pt x="4669" y="21539"/>
                    <a:pt x="4526" y="21518"/>
                    <a:pt x="4376" y="21518"/>
                  </a:cubicBezTo>
                  <a:cubicBezTo>
                    <a:pt x="3965" y="21518"/>
                    <a:pt x="3697" y="20739"/>
                    <a:pt x="3461" y="20052"/>
                  </a:cubicBezTo>
                  <a:cubicBezTo>
                    <a:pt x="3371" y="19789"/>
                    <a:pt x="3286" y="19541"/>
                    <a:pt x="3212" y="19400"/>
                  </a:cubicBezTo>
                  <a:cubicBezTo>
                    <a:pt x="3140" y="19263"/>
                    <a:pt x="3013" y="19129"/>
                    <a:pt x="2890" y="18999"/>
                  </a:cubicBezTo>
                  <a:cubicBezTo>
                    <a:pt x="2631" y="18726"/>
                    <a:pt x="2337" y="18416"/>
                    <a:pt x="2444" y="17959"/>
                  </a:cubicBezTo>
                  <a:cubicBezTo>
                    <a:pt x="2598" y="17304"/>
                    <a:pt x="2341" y="17083"/>
                    <a:pt x="2016" y="16802"/>
                  </a:cubicBezTo>
                  <a:cubicBezTo>
                    <a:pt x="1778" y="16597"/>
                    <a:pt x="1508" y="16364"/>
                    <a:pt x="1422" y="15934"/>
                  </a:cubicBezTo>
                  <a:cubicBezTo>
                    <a:pt x="1390" y="15772"/>
                    <a:pt x="1292" y="15623"/>
                    <a:pt x="1197" y="15478"/>
                  </a:cubicBezTo>
                  <a:cubicBezTo>
                    <a:pt x="1020" y="15209"/>
                    <a:pt x="800" y="14874"/>
                    <a:pt x="1070" y="14438"/>
                  </a:cubicBezTo>
                  <a:cubicBezTo>
                    <a:pt x="1376" y="13943"/>
                    <a:pt x="1265" y="13525"/>
                    <a:pt x="1147" y="13082"/>
                  </a:cubicBezTo>
                  <a:cubicBezTo>
                    <a:pt x="1047" y="12708"/>
                    <a:pt x="944" y="12321"/>
                    <a:pt x="1155" y="11948"/>
                  </a:cubicBezTo>
                  <a:cubicBezTo>
                    <a:pt x="1280" y="11725"/>
                    <a:pt x="1418" y="11582"/>
                    <a:pt x="1540" y="11456"/>
                  </a:cubicBezTo>
                  <a:cubicBezTo>
                    <a:pt x="1778" y="11210"/>
                    <a:pt x="1934" y="11048"/>
                    <a:pt x="1873" y="10412"/>
                  </a:cubicBezTo>
                  <a:cubicBezTo>
                    <a:pt x="1828" y="9951"/>
                    <a:pt x="1620" y="9793"/>
                    <a:pt x="1357" y="9593"/>
                  </a:cubicBezTo>
                  <a:cubicBezTo>
                    <a:pt x="1180" y="9459"/>
                    <a:pt x="984" y="9310"/>
                    <a:pt x="833" y="9050"/>
                  </a:cubicBezTo>
                  <a:cubicBezTo>
                    <a:pt x="764" y="9080"/>
                    <a:pt x="683" y="9096"/>
                    <a:pt x="594" y="9096"/>
                  </a:cubicBezTo>
                  <a:cubicBezTo>
                    <a:pt x="404" y="9096"/>
                    <a:pt x="146" y="9019"/>
                    <a:pt x="42" y="8803"/>
                  </a:cubicBezTo>
                  <a:cubicBezTo>
                    <a:pt x="-12" y="8692"/>
                    <a:pt x="-14" y="8563"/>
                    <a:pt x="34" y="8436"/>
                  </a:cubicBezTo>
                  <a:cubicBezTo>
                    <a:pt x="49" y="8060"/>
                    <a:pt x="423" y="7652"/>
                    <a:pt x="725" y="7321"/>
                  </a:cubicBezTo>
                  <a:cubicBezTo>
                    <a:pt x="824" y="7214"/>
                    <a:pt x="909" y="7120"/>
                    <a:pt x="955" y="7056"/>
                  </a:cubicBezTo>
                  <a:lnTo>
                    <a:pt x="966" y="7041"/>
                  </a:lnTo>
                  <a:lnTo>
                    <a:pt x="979" y="7030"/>
                  </a:lnTo>
                  <a:cubicBezTo>
                    <a:pt x="1004" y="7008"/>
                    <a:pt x="1012" y="6951"/>
                    <a:pt x="1020" y="6866"/>
                  </a:cubicBezTo>
                  <a:cubicBezTo>
                    <a:pt x="1033" y="6742"/>
                    <a:pt x="1058" y="6483"/>
                    <a:pt x="1309" y="6483"/>
                  </a:cubicBezTo>
                  <a:cubicBezTo>
                    <a:pt x="1352" y="6483"/>
                    <a:pt x="1400" y="6491"/>
                    <a:pt x="1456" y="6508"/>
                  </a:cubicBezTo>
                  <a:cubicBezTo>
                    <a:pt x="1810" y="6612"/>
                    <a:pt x="1931" y="6878"/>
                    <a:pt x="2019" y="7072"/>
                  </a:cubicBezTo>
                  <a:cubicBezTo>
                    <a:pt x="2104" y="7258"/>
                    <a:pt x="2144" y="7333"/>
                    <a:pt x="2300" y="7333"/>
                  </a:cubicBezTo>
                  <a:cubicBezTo>
                    <a:pt x="2375" y="7333"/>
                    <a:pt x="2472" y="7313"/>
                    <a:pt x="2588" y="7273"/>
                  </a:cubicBezTo>
                  <a:lnTo>
                    <a:pt x="2591" y="7271"/>
                  </a:lnTo>
                  <a:cubicBezTo>
                    <a:pt x="2612" y="7181"/>
                    <a:pt x="2636" y="7093"/>
                    <a:pt x="2659" y="7007"/>
                  </a:cubicBezTo>
                  <a:cubicBezTo>
                    <a:pt x="2789" y="6522"/>
                    <a:pt x="2844" y="6258"/>
                    <a:pt x="2544" y="6032"/>
                  </a:cubicBezTo>
                  <a:lnTo>
                    <a:pt x="2410" y="5930"/>
                  </a:lnTo>
                  <a:lnTo>
                    <a:pt x="2518" y="5790"/>
                  </a:lnTo>
                  <a:cubicBezTo>
                    <a:pt x="2668" y="5596"/>
                    <a:pt x="2732" y="5170"/>
                    <a:pt x="2794" y="4758"/>
                  </a:cubicBezTo>
                  <a:cubicBezTo>
                    <a:pt x="2894" y="4091"/>
                    <a:pt x="3008" y="3335"/>
                    <a:pt x="3528" y="3145"/>
                  </a:cubicBezTo>
                  <a:cubicBezTo>
                    <a:pt x="3674" y="3092"/>
                    <a:pt x="3797" y="2914"/>
                    <a:pt x="3916" y="2741"/>
                  </a:cubicBezTo>
                  <a:cubicBezTo>
                    <a:pt x="3961" y="2676"/>
                    <a:pt x="4004" y="2614"/>
                    <a:pt x="4046" y="2560"/>
                  </a:cubicBezTo>
                  <a:cubicBezTo>
                    <a:pt x="4178" y="2394"/>
                    <a:pt x="4307" y="2331"/>
                    <a:pt x="4418" y="2285"/>
                  </a:cubicBezTo>
                  <a:lnTo>
                    <a:pt x="4452" y="2270"/>
                  </a:lnTo>
                  <a:lnTo>
                    <a:pt x="4488" y="2279"/>
                  </a:lnTo>
                  <a:cubicBezTo>
                    <a:pt x="4527" y="2290"/>
                    <a:pt x="4560" y="2298"/>
                    <a:pt x="4589" y="2304"/>
                  </a:cubicBezTo>
                  <a:cubicBezTo>
                    <a:pt x="4758" y="2343"/>
                    <a:pt x="4806" y="2364"/>
                    <a:pt x="4975" y="2548"/>
                  </a:cubicBezTo>
                  <a:cubicBezTo>
                    <a:pt x="5064" y="2384"/>
                    <a:pt x="5154" y="2284"/>
                    <a:pt x="5241" y="2186"/>
                  </a:cubicBezTo>
                  <a:cubicBezTo>
                    <a:pt x="5352" y="2062"/>
                    <a:pt x="5457" y="1944"/>
                    <a:pt x="5574" y="1683"/>
                  </a:cubicBezTo>
                  <a:cubicBezTo>
                    <a:pt x="5669" y="1474"/>
                    <a:pt x="5715" y="1294"/>
                    <a:pt x="5760" y="1121"/>
                  </a:cubicBezTo>
                  <a:cubicBezTo>
                    <a:pt x="5837" y="819"/>
                    <a:pt x="5911" y="534"/>
                    <a:pt x="6205" y="187"/>
                  </a:cubicBezTo>
                  <a:lnTo>
                    <a:pt x="6364" y="0"/>
                  </a:lnTo>
                  <a:lnTo>
                    <a:pt x="6421" y="259"/>
                  </a:lnTo>
                  <a:cubicBezTo>
                    <a:pt x="6578" y="972"/>
                    <a:pt x="7956" y="1238"/>
                    <a:pt x="8788" y="1238"/>
                  </a:cubicBezTo>
                  <a:cubicBezTo>
                    <a:pt x="8853" y="1238"/>
                    <a:pt x="8909" y="1236"/>
                    <a:pt x="8954" y="1232"/>
                  </a:cubicBezTo>
                  <a:cubicBezTo>
                    <a:pt x="9169" y="1216"/>
                    <a:pt x="9305" y="1177"/>
                    <a:pt x="9425" y="1142"/>
                  </a:cubicBezTo>
                  <a:cubicBezTo>
                    <a:pt x="9526" y="1112"/>
                    <a:pt x="9613" y="1087"/>
                    <a:pt x="9714" y="1087"/>
                  </a:cubicBezTo>
                  <a:cubicBezTo>
                    <a:pt x="9878" y="1087"/>
                    <a:pt x="10053" y="1156"/>
                    <a:pt x="10318" y="1326"/>
                  </a:cubicBezTo>
                  <a:cubicBezTo>
                    <a:pt x="10412" y="1386"/>
                    <a:pt x="10498" y="1507"/>
                    <a:pt x="10589" y="1636"/>
                  </a:cubicBezTo>
                  <a:cubicBezTo>
                    <a:pt x="10697" y="1788"/>
                    <a:pt x="10832" y="1977"/>
                    <a:pt x="10932" y="1977"/>
                  </a:cubicBezTo>
                  <a:cubicBezTo>
                    <a:pt x="10978" y="1977"/>
                    <a:pt x="11029" y="1931"/>
                    <a:pt x="11085" y="1840"/>
                  </a:cubicBezTo>
                  <a:lnTo>
                    <a:pt x="11174" y="1695"/>
                  </a:lnTo>
                  <a:lnTo>
                    <a:pt x="11280" y="1821"/>
                  </a:lnTo>
                  <a:cubicBezTo>
                    <a:pt x="11587" y="2181"/>
                    <a:pt x="11967" y="2289"/>
                    <a:pt x="12302" y="2384"/>
                  </a:cubicBezTo>
                  <a:cubicBezTo>
                    <a:pt x="12773" y="2517"/>
                    <a:pt x="13257" y="2654"/>
                    <a:pt x="13184" y="3538"/>
                  </a:cubicBezTo>
                  <a:cubicBezTo>
                    <a:pt x="13216" y="3533"/>
                    <a:pt x="13249" y="3531"/>
                    <a:pt x="13281" y="3531"/>
                  </a:cubicBezTo>
                  <a:cubicBezTo>
                    <a:pt x="13565" y="3531"/>
                    <a:pt x="13816" y="3712"/>
                    <a:pt x="14036" y="3871"/>
                  </a:cubicBezTo>
                  <a:cubicBezTo>
                    <a:pt x="14192" y="3983"/>
                    <a:pt x="14339" y="4089"/>
                    <a:pt x="14445" y="4089"/>
                  </a:cubicBezTo>
                  <a:cubicBezTo>
                    <a:pt x="14478" y="4089"/>
                    <a:pt x="14522" y="4080"/>
                    <a:pt x="14574" y="4013"/>
                  </a:cubicBezTo>
                  <a:lnTo>
                    <a:pt x="14645" y="3918"/>
                  </a:lnTo>
                  <a:lnTo>
                    <a:pt x="14736" y="3984"/>
                  </a:lnTo>
                  <a:cubicBezTo>
                    <a:pt x="14961" y="4148"/>
                    <a:pt x="15067" y="4609"/>
                    <a:pt x="15180" y="5098"/>
                  </a:cubicBezTo>
                  <a:cubicBezTo>
                    <a:pt x="15282" y="5539"/>
                    <a:pt x="15409" y="6087"/>
                    <a:pt x="15586" y="6087"/>
                  </a:cubicBezTo>
                  <a:cubicBezTo>
                    <a:pt x="15608" y="6087"/>
                    <a:pt x="15634" y="6080"/>
                    <a:pt x="15662" y="6064"/>
                  </a:cubicBezTo>
                  <a:cubicBezTo>
                    <a:pt x="15921" y="5926"/>
                    <a:pt x="16190" y="5907"/>
                    <a:pt x="16442" y="5907"/>
                  </a:cubicBezTo>
                  <a:cubicBezTo>
                    <a:pt x="16503" y="5907"/>
                    <a:pt x="16563" y="5908"/>
                    <a:pt x="16622" y="5909"/>
                  </a:cubicBezTo>
                  <a:cubicBezTo>
                    <a:pt x="16679" y="5910"/>
                    <a:pt x="16736" y="5912"/>
                    <a:pt x="16791" y="5912"/>
                  </a:cubicBezTo>
                  <a:cubicBezTo>
                    <a:pt x="17061" y="5912"/>
                    <a:pt x="17273" y="5882"/>
                    <a:pt x="17430" y="5735"/>
                  </a:cubicBezTo>
                  <a:lnTo>
                    <a:pt x="17603" y="5574"/>
                  </a:lnTo>
                  <a:lnTo>
                    <a:pt x="17638" y="5835"/>
                  </a:lnTo>
                  <a:cubicBezTo>
                    <a:pt x="17699" y="6295"/>
                    <a:pt x="17929" y="6423"/>
                    <a:pt x="18220" y="6585"/>
                  </a:cubicBezTo>
                  <a:cubicBezTo>
                    <a:pt x="18504" y="6743"/>
                    <a:pt x="18825" y="6921"/>
                    <a:pt x="18981" y="7443"/>
                  </a:cubicBezTo>
                  <a:cubicBezTo>
                    <a:pt x="19052" y="7678"/>
                    <a:pt x="19246" y="7812"/>
                    <a:pt x="19472" y="7968"/>
                  </a:cubicBezTo>
                  <a:cubicBezTo>
                    <a:pt x="19687" y="8116"/>
                    <a:pt x="19926" y="8281"/>
                    <a:pt x="20081" y="8568"/>
                  </a:cubicBezTo>
                  <a:cubicBezTo>
                    <a:pt x="20206" y="8508"/>
                    <a:pt x="20328" y="8494"/>
                    <a:pt x="20431" y="8482"/>
                  </a:cubicBezTo>
                  <a:cubicBezTo>
                    <a:pt x="20641" y="8458"/>
                    <a:pt x="20757" y="8445"/>
                    <a:pt x="20845" y="8117"/>
                  </a:cubicBezTo>
                  <a:lnTo>
                    <a:pt x="20931" y="7796"/>
                  </a:lnTo>
                  <a:lnTo>
                    <a:pt x="21079" y="8082"/>
                  </a:lnTo>
                  <a:cubicBezTo>
                    <a:pt x="21132" y="8184"/>
                    <a:pt x="21226" y="8264"/>
                    <a:pt x="21325" y="8348"/>
                  </a:cubicBezTo>
                  <a:cubicBezTo>
                    <a:pt x="21385" y="8399"/>
                    <a:pt x="21446" y="8450"/>
                    <a:pt x="21503" y="8511"/>
                  </a:cubicBezTo>
                  <a:lnTo>
                    <a:pt x="21586" y="8599"/>
                  </a:lnTo>
                  <a:lnTo>
                    <a:pt x="21527" y="8713"/>
                  </a:lnTo>
                  <a:cubicBezTo>
                    <a:pt x="21393" y="8971"/>
                    <a:pt x="21342" y="9136"/>
                    <a:pt x="21337" y="9205"/>
                  </a:cubicBezTo>
                  <a:cubicBezTo>
                    <a:pt x="21283" y="10093"/>
                    <a:pt x="21172" y="10265"/>
                    <a:pt x="20865" y="10331"/>
                  </a:cubicBezTo>
                  <a:cubicBezTo>
                    <a:pt x="20735" y="10359"/>
                    <a:pt x="20588" y="10390"/>
                    <a:pt x="20379" y="10736"/>
                  </a:cubicBezTo>
                  <a:lnTo>
                    <a:pt x="20293" y="10879"/>
                  </a:lnTo>
                  <a:lnTo>
                    <a:pt x="20186" y="10758"/>
                  </a:lnTo>
                  <a:cubicBezTo>
                    <a:pt x="20103" y="10664"/>
                    <a:pt x="20023" y="10620"/>
                    <a:pt x="19936" y="10620"/>
                  </a:cubicBezTo>
                  <a:cubicBezTo>
                    <a:pt x="19814" y="10620"/>
                    <a:pt x="19680" y="10709"/>
                    <a:pt x="19550" y="10795"/>
                  </a:cubicBezTo>
                  <a:cubicBezTo>
                    <a:pt x="19405" y="10890"/>
                    <a:pt x="19256" y="10989"/>
                    <a:pt x="19096" y="10989"/>
                  </a:cubicBezTo>
                  <a:cubicBezTo>
                    <a:pt x="19074" y="10989"/>
                    <a:pt x="19053" y="10987"/>
                    <a:pt x="19031" y="10983"/>
                  </a:cubicBezTo>
                  <a:cubicBezTo>
                    <a:pt x="18671" y="10921"/>
                    <a:pt x="18496" y="10728"/>
                    <a:pt x="18341" y="10557"/>
                  </a:cubicBezTo>
                  <a:cubicBezTo>
                    <a:pt x="18212" y="10413"/>
                    <a:pt x="18107" y="10298"/>
                    <a:pt x="17900" y="10264"/>
                  </a:cubicBezTo>
                  <a:cubicBezTo>
                    <a:pt x="17838" y="10308"/>
                    <a:pt x="17739" y="10369"/>
                    <a:pt x="17577" y="10468"/>
                  </a:cubicBezTo>
                  <a:cubicBezTo>
                    <a:pt x="17211" y="10693"/>
                    <a:pt x="17177" y="10703"/>
                    <a:pt x="17163" y="10707"/>
                  </a:cubicBezTo>
                  <a:cubicBezTo>
                    <a:pt x="17124" y="10719"/>
                    <a:pt x="17081" y="10726"/>
                    <a:pt x="17036" y="10726"/>
                  </a:cubicBezTo>
                  <a:cubicBezTo>
                    <a:pt x="16931" y="10726"/>
                    <a:pt x="16827" y="10692"/>
                    <a:pt x="16735" y="10662"/>
                  </a:cubicBezTo>
                  <a:cubicBezTo>
                    <a:pt x="16659" y="10637"/>
                    <a:pt x="16588" y="10613"/>
                    <a:pt x="16532" y="10613"/>
                  </a:cubicBezTo>
                  <a:cubicBezTo>
                    <a:pt x="16514" y="10613"/>
                    <a:pt x="16499" y="10616"/>
                    <a:pt x="16486" y="10621"/>
                  </a:cubicBezTo>
                  <a:cubicBezTo>
                    <a:pt x="16361" y="10669"/>
                    <a:pt x="16238" y="10763"/>
                    <a:pt x="16119" y="10855"/>
                  </a:cubicBezTo>
                  <a:cubicBezTo>
                    <a:pt x="15941" y="10992"/>
                    <a:pt x="15758" y="11133"/>
                    <a:pt x="15552" y="11133"/>
                  </a:cubicBezTo>
                  <a:cubicBezTo>
                    <a:pt x="15392" y="11133"/>
                    <a:pt x="15243" y="11049"/>
                    <a:pt x="15101" y="10876"/>
                  </a:cubicBezTo>
                  <a:cubicBezTo>
                    <a:pt x="15056" y="10944"/>
                    <a:pt x="15014" y="11008"/>
                    <a:pt x="14976" y="11067"/>
                  </a:cubicBezTo>
                  <a:cubicBezTo>
                    <a:pt x="14548" y="11721"/>
                    <a:pt x="14441" y="11855"/>
                    <a:pt x="13587" y="12185"/>
                  </a:cubicBezTo>
                  <a:cubicBezTo>
                    <a:pt x="13518" y="12212"/>
                    <a:pt x="13445" y="12239"/>
                    <a:pt x="13370" y="12266"/>
                  </a:cubicBezTo>
                  <a:cubicBezTo>
                    <a:pt x="12701" y="12510"/>
                    <a:pt x="12228" y="12732"/>
                    <a:pt x="12245" y="13365"/>
                  </a:cubicBezTo>
                  <a:cubicBezTo>
                    <a:pt x="12252" y="13396"/>
                    <a:pt x="12326" y="13479"/>
                    <a:pt x="12375" y="13535"/>
                  </a:cubicBezTo>
                  <a:cubicBezTo>
                    <a:pt x="12517" y="13695"/>
                    <a:pt x="12712" y="13915"/>
                    <a:pt x="12673" y="14234"/>
                  </a:cubicBezTo>
                  <a:cubicBezTo>
                    <a:pt x="12644" y="14460"/>
                    <a:pt x="12422" y="14591"/>
                    <a:pt x="12207" y="14717"/>
                  </a:cubicBezTo>
                  <a:cubicBezTo>
                    <a:pt x="12126" y="14764"/>
                    <a:pt x="12026" y="14823"/>
                    <a:pt x="11996" y="14859"/>
                  </a:cubicBezTo>
                  <a:cubicBezTo>
                    <a:pt x="11853" y="15032"/>
                    <a:pt x="11565" y="15197"/>
                    <a:pt x="11311" y="15342"/>
                  </a:cubicBezTo>
                  <a:cubicBezTo>
                    <a:pt x="11169" y="15424"/>
                    <a:pt x="10974" y="15536"/>
                    <a:pt x="10937" y="15584"/>
                  </a:cubicBezTo>
                  <a:cubicBezTo>
                    <a:pt x="10534" y="16112"/>
                    <a:pt x="10575" y="16434"/>
                    <a:pt x="10637" y="16920"/>
                  </a:cubicBezTo>
                  <a:cubicBezTo>
                    <a:pt x="10668" y="17164"/>
                    <a:pt x="10703" y="17440"/>
                    <a:pt x="10685" y="17780"/>
                  </a:cubicBezTo>
                  <a:cubicBezTo>
                    <a:pt x="10649" y="18440"/>
                    <a:pt x="10238" y="18707"/>
                    <a:pt x="9802" y="18991"/>
                  </a:cubicBezTo>
                  <a:cubicBezTo>
                    <a:pt x="9637" y="19097"/>
                    <a:pt x="9468" y="19208"/>
                    <a:pt x="9305" y="19345"/>
                  </a:cubicBezTo>
                  <a:lnTo>
                    <a:pt x="9183" y="19447"/>
                  </a:lnTo>
                  <a:cubicBezTo>
                    <a:pt x="8769" y="19794"/>
                    <a:pt x="8705" y="19848"/>
                    <a:pt x="8656" y="20323"/>
                  </a:cubicBezTo>
                  <a:lnTo>
                    <a:pt x="8643" y="20450"/>
                  </a:lnTo>
                  <a:lnTo>
                    <a:pt x="8539" y="20461"/>
                  </a:lnTo>
                  <a:cubicBezTo>
                    <a:pt x="8488" y="20466"/>
                    <a:pt x="8438" y="20470"/>
                    <a:pt x="8387" y="20470"/>
                  </a:cubicBezTo>
                  <a:cubicBezTo>
                    <a:pt x="8233" y="20470"/>
                    <a:pt x="8101" y="20439"/>
                    <a:pt x="7983" y="20377"/>
                  </a:cubicBezTo>
                  <a:cubicBezTo>
                    <a:pt x="7921" y="20346"/>
                    <a:pt x="7859" y="20276"/>
                    <a:pt x="7765" y="20165"/>
                  </a:cubicBezTo>
                  <a:cubicBezTo>
                    <a:pt x="7730" y="20123"/>
                    <a:pt x="7672" y="20055"/>
                    <a:pt x="7645" y="20032"/>
                  </a:cubicBezTo>
                  <a:cubicBezTo>
                    <a:pt x="7631" y="20031"/>
                    <a:pt x="7617" y="20031"/>
                    <a:pt x="7604" y="20031"/>
                  </a:cubicBezTo>
                  <a:cubicBezTo>
                    <a:pt x="7475" y="20031"/>
                    <a:pt x="7402" y="20079"/>
                    <a:pt x="7308" y="20141"/>
                  </a:cubicBezTo>
                  <a:cubicBezTo>
                    <a:pt x="7204" y="20211"/>
                    <a:pt x="7085" y="20290"/>
                    <a:pt x="6893" y="20290"/>
                  </a:cubicBezTo>
                  <a:cubicBezTo>
                    <a:pt x="6564" y="20290"/>
                    <a:pt x="6552" y="20334"/>
                    <a:pt x="6505" y="20498"/>
                  </a:cubicBezTo>
                  <a:cubicBezTo>
                    <a:pt x="6467" y="20634"/>
                    <a:pt x="6414" y="20820"/>
                    <a:pt x="6236" y="21035"/>
                  </a:cubicBezTo>
                  <a:cubicBezTo>
                    <a:pt x="5915" y="21426"/>
                    <a:pt x="5599" y="21600"/>
                    <a:pt x="5213" y="21600"/>
                  </a:cubicBezTo>
                  <a:close/>
                </a:path>
              </a:pathLst>
            </a:custGeom>
            <a:solidFill>
              <a:srgbClr val="C9D0D8"/>
            </a:solidFill>
            <a:ln w="6350" cap="flat">
              <a:solidFill>
                <a:srgbClr val="FFFFFF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0" name="Shape 109"/>
            <p:cNvSpPr>
              <a:spLocks/>
            </p:cNvSpPr>
            <p:nvPr/>
          </p:nvSpPr>
          <p:spPr bwMode="auto">
            <a:xfrm>
              <a:off x="1555725" y="3279389"/>
              <a:ext cx="1851278" cy="1779206"/>
            </a:xfrm>
            <a:custGeom>
              <a:avLst/>
              <a:gdLst>
                <a:gd name="T0" fmla="*/ 925639 w 21561"/>
                <a:gd name="T1" fmla="*/ 889603 h 21600"/>
                <a:gd name="T2" fmla="*/ 925639 w 21561"/>
                <a:gd name="T3" fmla="*/ 889603 h 21600"/>
                <a:gd name="T4" fmla="*/ 925639 w 21561"/>
                <a:gd name="T5" fmla="*/ 889603 h 21600"/>
                <a:gd name="T6" fmla="*/ 925639 w 21561"/>
                <a:gd name="T7" fmla="*/ 8896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561"/>
                <a:gd name="T13" fmla="*/ 0 h 21600"/>
                <a:gd name="T14" fmla="*/ 21561 w 21561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61" h="21600" extrusionOk="0">
                  <a:moveTo>
                    <a:pt x="15699" y="21600"/>
                  </a:moveTo>
                  <a:cubicBezTo>
                    <a:pt x="15545" y="21600"/>
                    <a:pt x="15393" y="21560"/>
                    <a:pt x="15216" y="21513"/>
                  </a:cubicBezTo>
                  <a:cubicBezTo>
                    <a:pt x="15122" y="21487"/>
                    <a:pt x="15025" y="21462"/>
                    <a:pt x="14918" y="21440"/>
                  </a:cubicBezTo>
                  <a:cubicBezTo>
                    <a:pt x="14779" y="21411"/>
                    <a:pt x="14727" y="21273"/>
                    <a:pt x="14692" y="21182"/>
                  </a:cubicBezTo>
                  <a:cubicBezTo>
                    <a:pt x="14685" y="21162"/>
                    <a:pt x="14675" y="21136"/>
                    <a:pt x="14666" y="21118"/>
                  </a:cubicBezTo>
                  <a:cubicBezTo>
                    <a:pt x="14650" y="21128"/>
                    <a:pt x="14622" y="21150"/>
                    <a:pt x="14578" y="21196"/>
                  </a:cubicBezTo>
                  <a:cubicBezTo>
                    <a:pt x="14477" y="21301"/>
                    <a:pt x="14367" y="21354"/>
                    <a:pt x="14251" y="21354"/>
                  </a:cubicBezTo>
                  <a:cubicBezTo>
                    <a:pt x="14018" y="21354"/>
                    <a:pt x="13825" y="21139"/>
                    <a:pt x="13670" y="20967"/>
                  </a:cubicBezTo>
                  <a:lnTo>
                    <a:pt x="13626" y="20918"/>
                  </a:lnTo>
                  <a:cubicBezTo>
                    <a:pt x="13444" y="20719"/>
                    <a:pt x="13378" y="20470"/>
                    <a:pt x="13320" y="20250"/>
                  </a:cubicBezTo>
                  <a:cubicBezTo>
                    <a:pt x="13226" y="19894"/>
                    <a:pt x="13160" y="19708"/>
                    <a:pt x="12812" y="19708"/>
                  </a:cubicBezTo>
                  <a:lnTo>
                    <a:pt x="12695" y="19708"/>
                  </a:lnTo>
                  <a:cubicBezTo>
                    <a:pt x="12467" y="19708"/>
                    <a:pt x="12435" y="19705"/>
                    <a:pt x="12339" y="19640"/>
                  </a:cubicBezTo>
                  <a:cubicBezTo>
                    <a:pt x="12307" y="19618"/>
                    <a:pt x="12262" y="19588"/>
                    <a:pt x="12167" y="19541"/>
                  </a:cubicBezTo>
                  <a:cubicBezTo>
                    <a:pt x="12071" y="19494"/>
                    <a:pt x="11980" y="19410"/>
                    <a:pt x="11893" y="19329"/>
                  </a:cubicBezTo>
                  <a:cubicBezTo>
                    <a:pt x="11777" y="19222"/>
                    <a:pt x="11658" y="19111"/>
                    <a:pt x="11553" y="19111"/>
                  </a:cubicBezTo>
                  <a:cubicBezTo>
                    <a:pt x="11529" y="19111"/>
                    <a:pt x="11505" y="19117"/>
                    <a:pt x="11480" y="19130"/>
                  </a:cubicBezTo>
                  <a:cubicBezTo>
                    <a:pt x="11226" y="19256"/>
                    <a:pt x="11030" y="19315"/>
                    <a:pt x="10863" y="19315"/>
                  </a:cubicBezTo>
                  <a:cubicBezTo>
                    <a:pt x="10567" y="19315"/>
                    <a:pt x="10407" y="19125"/>
                    <a:pt x="10236" y="18924"/>
                  </a:cubicBezTo>
                  <a:cubicBezTo>
                    <a:pt x="10145" y="18816"/>
                    <a:pt x="10044" y="18696"/>
                    <a:pt x="9907" y="18582"/>
                  </a:cubicBezTo>
                  <a:cubicBezTo>
                    <a:pt x="9815" y="18777"/>
                    <a:pt x="9726" y="18894"/>
                    <a:pt x="9606" y="18894"/>
                  </a:cubicBezTo>
                  <a:cubicBezTo>
                    <a:pt x="9461" y="18894"/>
                    <a:pt x="9387" y="18731"/>
                    <a:pt x="9300" y="18543"/>
                  </a:cubicBezTo>
                  <a:lnTo>
                    <a:pt x="9496" y="18430"/>
                  </a:lnTo>
                  <a:cubicBezTo>
                    <a:pt x="9484" y="18410"/>
                    <a:pt x="9454" y="18389"/>
                    <a:pt x="9416" y="18389"/>
                  </a:cubicBezTo>
                  <a:cubicBezTo>
                    <a:pt x="9365" y="18389"/>
                    <a:pt x="9334" y="18426"/>
                    <a:pt x="9328" y="18443"/>
                  </a:cubicBezTo>
                  <a:cubicBezTo>
                    <a:pt x="9345" y="18396"/>
                    <a:pt x="9359" y="18160"/>
                    <a:pt x="9359" y="17916"/>
                  </a:cubicBezTo>
                  <a:cubicBezTo>
                    <a:pt x="9351" y="17835"/>
                    <a:pt x="9309" y="17738"/>
                    <a:pt x="9265" y="17634"/>
                  </a:cubicBezTo>
                  <a:cubicBezTo>
                    <a:pt x="9219" y="17526"/>
                    <a:pt x="9171" y="17414"/>
                    <a:pt x="9154" y="17291"/>
                  </a:cubicBezTo>
                  <a:cubicBezTo>
                    <a:pt x="9038" y="16472"/>
                    <a:pt x="8129" y="15970"/>
                    <a:pt x="7530" y="15970"/>
                  </a:cubicBezTo>
                  <a:cubicBezTo>
                    <a:pt x="7360" y="15970"/>
                    <a:pt x="7308" y="15784"/>
                    <a:pt x="7262" y="15621"/>
                  </a:cubicBezTo>
                  <a:cubicBezTo>
                    <a:pt x="7190" y="15367"/>
                    <a:pt x="7122" y="15184"/>
                    <a:pt x="6909" y="15143"/>
                  </a:cubicBezTo>
                  <a:cubicBezTo>
                    <a:pt x="6891" y="15140"/>
                    <a:pt x="6875" y="15138"/>
                    <a:pt x="6859" y="15138"/>
                  </a:cubicBezTo>
                  <a:cubicBezTo>
                    <a:pt x="6760" y="15138"/>
                    <a:pt x="6677" y="15198"/>
                    <a:pt x="6581" y="15269"/>
                  </a:cubicBezTo>
                  <a:cubicBezTo>
                    <a:pt x="6465" y="15353"/>
                    <a:pt x="6333" y="15449"/>
                    <a:pt x="6152" y="15449"/>
                  </a:cubicBezTo>
                  <a:cubicBezTo>
                    <a:pt x="6045" y="15449"/>
                    <a:pt x="5935" y="15416"/>
                    <a:pt x="5817" y="15348"/>
                  </a:cubicBezTo>
                  <a:cubicBezTo>
                    <a:pt x="5759" y="15314"/>
                    <a:pt x="5700" y="15298"/>
                    <a:pt x="5639" y="15298"/>
                  </a:cubicBezTo>
                  <a:cubicBezTo>
                    <a:pt x="5519" y="15298"/>
                    <a:pt x="5391" y="15361"/>
                    <a:pt x="5256" y="15427"/>
                  </a:cubicBezTo>
                  <a:cubicBezTo>
                    <a:pt x="5093" y="15508"/>
                    <a:pt x="4908" y="15599"/>
                    <a:pt x="4693" y="15599"/>
                  </a:cubicBezTo>
                  <a:cubicBezTo>
                    <a:pt x="4307" y="15599"/>
                    <a:pt x="4122" y="15974"/>
                    <a:pt x="4114" y="16322"/>
                  </a:cubicBezTo>
                  <a:lnTo>
                    <a:pt x="4111" y="16434"/>
                  </a:lnTo>
                  <a:lnTo>
                    <a:pt x="3979" y="16436"/>
                  </a:lnTo>
                  <a:cubicBezTo>
                    <a:pt x="3415" y="16436"/>
                    <a:pt x="3335" y="16153"/>
                    <a:pt x="3250" y="15853"/>
                  </a:cubicBezTo>
                  <a:cubicBezTo>
                    <a:pt x="3227" y="15773"/>
                    <a:pt x="3204" y="15690"/>
                    <a:pt x="3170" y="15604"/>
                  </a:cubicBezTo>
                  <a:cubicBezTo>
                    <a:pt x="3132" y="15508"/>
                    <a:pt x="3132" y="15408"/>
                    <a:pt x="3133" y="15311"/>
                  </a:cubicBezTo>
                  <a:cubicBezTo>
                    <a:pt x="3133" y="15236"/>
                    <a:pt x="3133" y="15164"/>
                    <a:pt x="3117" y="15092"/>
                  </a:cubicBezTo>
                  <a:lnTo>
                    <a:pt x="2773" y="15092"/>
                  </a:lnTo>
                  <a:lnTo>
                    <a:pt x="2758" y="14635"/>
                  </a:lnTo>
                  <a:cubicBezTo>
                    <a:pt x="2564" y="14434"/>
                    <a:pt x="2453" y="14328"/>
                    <a:pt x="2315" y="14196"/>
                  </a:cubicBezTo>
                  <a:cubicBezTo>
                    <a:pt x="2245" y="14129"/>
                    <a:pt x="2168" y="14055"/>
                    <a:pt x="2069" y="13959"/>
                  </a:cubicBezTo>
                  <a:cubicBezTo>
                    <a:pt x="2059" y="13949"/>
                    <a:pt x="2037" y="13928"/>
                    <a:pt x="1788" y="13562"/>
                  </a:cubicBezTo>
                  <a:cubicBezTo>
                    <a:pt x="1655" y="13559"/>
                    <a:pt x="1379" y="13396"/>
                    <a:pt x="1345" y="13365"/>
                  </a:cubicBezTo>
                  <a:lnTo>
                    <a:pt x="1224" y="13256"/>
                  </a:lnTo>
                  <a:lnTo>
                    <a:pt x="1363" y="13175"/>
                  </a:lnTo>
                  <a:cubicBezTo>
                    <a:pt x="1679" y="12989"/>
                    <a:pt x="1642" y="12686"/>
                    <a:pt x="1611" y="12564"/>
                  </a:cubicBezTo>
                  <a:cubicBezTo>
                    <a:pt x="1548" y="12313"/>
                    <a:pt x="1328" y="12059"/>
                    <a:pt x="1030" y="12059"/>
                  </a:cubicBezTo>
                  <a:cubicBezTo>
                    <a:pt x="990" y="12059"/>
                    <a:pt x="949" y="12064"/>
                    <a:pt x="908" y="12074"/>
                  </a:cubicBezTo>
                  <a:lnTo>
                    <a:pt x="779" y="12103"/>
                  </a:lnTo>
                  <a:lnTo>
                    <a:pt x="772" y="11966"/>
                  </a:lnTo>
                  <a:cubicBezTo>
                    <a:pt x="761" y="11770"/>
                    <a:pt x="670" y="11729"/>
                    <a:pt x="483" y="11662"/>
                  </a:cubicBezTo>
                  <a:cubicBezTo>
                    <a:pt x="262" y="11582"/>
                    <a:pt x="-39" y="11473"/>
                    <a:pt x="5" y="10899"/>
                  </a:cubicBezTo>
                  <a:cubicBezTo>
                    <a:pt x="55" y="10247"/>
                    <a:pt x="116" y="10179"/>
                    <a:pt x="577" y="9847"/>
                  </a:cubicBezTo>
                  <a:lnTo>
                    <a:pt x="679" y="9773"/>
                  </a:lnTo>
                  <a:cubicBezTo>
                    <a:pt x="830" y="9663"/>
                    <a:pt x="983" y="9579"/>
                    <a:pt x="1130" y="9496"/>
                  </a:cubicBezTo>
                  <a:cubicBezTo>
                    <a:pt x="1490" y="9295"/>
                    <a:pt x="1750" y="9149"/>
                    <a:pt x="1773" y="8790"/>
                  </a:cubicBezTo>
                  <a:cubicBezTo>
                    <a:pt x="1787" y="8564"/>
                    <a:pt x="1760" y="8381"/>
                    <a:pt x="1734" y="8204"/>
                  </a:cubicBezTo>
                  <a:cubicBezTo>
                    <a:pt x="1678" y="7822"/>
                    <a:pt x="1629" y="7493"/>
                    <a:pt x="2049" y="7019"/>
                  </a:cubicBezTo>
                  <a:cubicBezTo>
                    <a:pt x="2107" y="6953"/>
                    <a:pt x="2230" y="6891"/>
                    <a:pt x="2441" y="6787"/>
                  </a:cubicBezTo>
                  <a:cubicBezTo>
                    <a:pt x="2633" y="6693"/>
                    <a:pt x="2872" y="6575"/>
                    <a:pt x="2968" y="6475"/>
                  </a:cubicBezTo>
                  <a:cubicBezTo>
                    <a:pt x="3020" y="6421"/>
                    <a:pt x="3108" y="6376"/>
                    <a:pt x="3210" y="6325"/>
                  </a:cubicBezTo>
                  <a:cubicBezTo>
                    <a:pt x="3296" y="6282"/>
                    <a:pt x="3473" y="6192"/>
                    <a:pt x="3488" y="6142"/>
                  </a:cubicBezTo>
                  <a:cubicBezTo>
                    <a:pt x="3503" y="6036"/>
                    <a:pt x="3420" y="5946"/>
                    <a:pt x="3300" y="5830"/>
                  </a:cubicBezTo>
                  <a:cubicBezTo>
                    <a:pt x="3208" y="5741"/>
                    <a:pt x="3121" y="5656"/>
                    <a:pt x="3117" y="5542"/>
                  </a:cubicBezTo>
                  <a:cubicBezTo>
                    <a:pt x="3095" y="4856"/>
                    <a:pt x="3760" y="4647"/>
                    <a:pt x="4246" y="4495"/>
                  </a:cubicBezTo>
                  <a:cubicBezTo>
                    <a:pt x="4309" y="4476"/>
                    <a:pt x="4370" y="4456"/>
                    <a:pt x="4429" y="4437"/>
                  </a:cubicBezTo>
                  <a:cubicBezTo>
                    <a:pt x="5123" y="4206"/>
                    <a:pt x="5176" y="4136"/>
                    <a:pt x="5518" y="3685"/>
                  </a:cubicBezTo>
                  <a:cubicBezTo>
                    <a:pt x="5574" y="3612"/>
                    <a:pt x="5637" y="3529"/>
                    <a:pt x="5711" y="3434"/>
                  </a:cubicBezTo>
                  <a:lnTo>
                    <a:pt x="5800" y="3321"/>
                  </a:lnTo>
                  <a:lnTo>
                    <a:pt x="5886" y="3436"/>
                  </a:lnTo>
                  <a:cubicBezTo>
                    <a:pt x="6043" y="3646"/>
                    <a:pt x="6154" y="3646"/>
                    <a:pt x="6190" y="3646"/>
                  </a:cubicBezTo>
                  <a:cubicBezTo>
                    <a:pt x="6302" y="3646"/>
                    <a:pt x="6427" y="3563"/>
                    <a:pt x="6559" y="3476"/>
                  </a:cubicBezTo>
                  <a:cubicBezTo>
                    <a:pt x="6673" y="3400"/>
                    <a:pt x="6792" y="3322"/>
                    <a:pt x="6927" y="3277"/>
                  </a:cubicBezTo>
                  <a:cubicBezTo>
                    <a:pt x="6959" y="3266"/>
                    <a:pt x="6996" y="3261"/>
                    <a:pt x="7034" y="3261"/>
                  </a:cubicBezTo>
                  <a:cubicBezTo>
                    <a:pt x="7112" y="3261"/>
                    <a:pt x="7191" y="3283"/>
                    <a:pt x="7268" y="3305"/>
                  </a:cubicBezTo>
                  <a:cubicBezTo>
                    <a:pt x="7337" y="3324"/>
                    <a:pt x="7408" y="3344"/>
                    <a:pt x="7468" y="3344"/>
                  </a:cubicBezTo>
                  <a:cubicBezTo>
                    <a:pt x="7489" y="3344"/>
                    <a:pt x="7507" y="3342"/>
                    <a:pt x="7523" y="3337"/>
                  </a:cubicBezTo>
                  <a:cubicBezTo>
                    <a:pt x="7564" y="3321"/>
                    <a:pt x="7938" y="3126"/>
                    <a:pt x="8076" y="3048"/>
                  </a:cubicBezTo>
                  <a:lnTo>
                    <a:pt x="8076" y="2988"/>
                  </a:lnTo>
                  <a:lnTo>
                    <a:pt x="8198" y="2999"/>
                  </a:lnTo>
                  <a:cubicBezTo>
                    <a:pt x="8476" y="3024"/>
                    <a:pt x="8618" y="3160"/>
                    <a:pt x="8744" y="3280"/>
                  </a:cubicBezTo>
                  <a:cubicBezTo>
                    <a:pt x="8864" y="3394"/>
                    <a:pt x="8977" y="3501"/>
                    <a:pt x="9220" y="3537"/>
                  </a:cubicBezTo>
                  <a:cubicBezTo>
                    <a:pt x="9228" y="3538"/>
                    <a:pt x="9236" y="3539"/>
                    <a:pt x="9244" y="3539"/>
                  </a:cubicBezTo>
                  <a:cubicBezTo>
                    <a:pt x="9325" y="3539"/>
                    <a:pt x="9423" y="3483"/>
                    <a:pt x="9528" y="3423"/>
                  </a:cubicBezTo>
                  <a:cubicBezTo>
                    <a:pt x="9658" y="3349"/>
                    <a:pt x="9805" y="3266"/>
                    <a:pt x="9968" y="3266"/>
                  </a:cubicBezTo>
                  <a:cubicBezTo>
                    <a:pt x="10063" y="3266"/>
                    <a:pt x="10155" y="3295"/>
                    <a:pt x="10240" y="3353"/>
                  </a:cubicBezTo>
                  <a:cubicBezTo>
                    <a:pt x="10442" y="3108"/>
                    <a:pt x="10612" y="3077"/>
                    <a:pt x="10729" y="3055"/>
                  </a:cubicBezTo>
                  <a:cubicBezTo>
                    <a:pt x="10846" y="3033"/>
                    <a:pt x="10910" y="3022"/>
                    <a:pt x="10952" y="2434"/>
                  </a:cubicBezTo>
                  <a:cubicBezTo>
                    <a:pt x="10968" y="2200"/>
                    <a:pt x="11297" y="1696"/>
                    <a:pt x="11504" y="1465"/>
                  </a:cubicBezTo>
                  <a:cubicBezTo>
                    <a:pt x="11458" y="1416"/>
                    <a:pt x="11417" y="1359"/>
                    <a:pt x="11378" y="1304"/>
                  </a:cubicBezTo>
                  <a:cubicBezTo>
                    <a:pt x="11322" y="1227"/>
                    <a:pt x="11269" y="1153"/>
                    <a:pt x="11208" y="1114"/>
                  </a:cubicBezTo>
                  <a:lnTo>
                    <a:pt x="10940" y="945"/>
                  </a:lnTo>
                  <a:lnTo>
                    <a:pt x="11250" y="899"/>
                  </a:lnTo>
                  <a:cubicBezTo>
                    <a:pt x="11269" y="896"/>
                    <a:pt x="11333" y="886"/>
                    <a:pt x="11413" y="873"/>
                  </a:cubicBezTo>
                  <a:cubicBezTo>
                    <a:pt x="11664" y="833"/>
                    <a:pt x="11777" y="816"/>
                    <a:pt x="11831" y="808"/>
                  </a:cubicBezTo>
                  <a:cubicBezTo>
                    <a:pt x="11856" y="779"/>
                    <a:pt x="11891" y="735"/>
                    <a:pt x="11930" y="687"/>
                  </a:cubicBezTo>
                  <a:cubicBezTo>
                    <a:pt x="12295" y="231"/>
                    <a:pt x="12511" y="0"/>
                    <a:pt x="12678" y="0"/>
                  </a:cubicBezTo>
                  <a:cubicBezTo>
                    <a:pt x="12808" y="6"/>
                    <a:pt x="12929" y="82"/>
                    <a:pt x="13046" y="225"/>
                  </a:cubicBezTo>
                  <a:cubicBezTo>
                    <a:pt x="13277" y="508"/>
                    <a:pt x="13447" y="1006"/>
                    <a:pt x="13425" y="1214"/>
                  </a:cubicBezTo>
                  <a:cubicBezTo>
                    <a:pt x="13388" y="1553"/>
                    <a:pt x="13165" y="1761"/>
                    <a:pt x="12968" y="1945"/>
                  </a:cubicBezTo>
                  <a:cubicBezTo>
                    <a:pt x="12765" y="2134"/>
                    <a:pt x="12590" y="2298"/>
                    <a:pt x="12590" y="2577"/>
                  </a:cubicBezTo>
                  <a:cubicBezTo>
                    <a:pt x="12590" y="2772"/>
                    <a:pt x="12707" y="3283"/>
                    <a:pt x="12799" y="3626"/>
                  </a:cubicBezTo>
                  <a:cubicBezTo>
                    <a:pt x="12932" y="3364"/>
                    <a:pt x="13104" y="3094"/>
                    <a:pt x="13398" y="3094"/>
                  </a:cubicBezTo>
                  <a:cubicBezTo>
                    <a:pt x="13482" y="3094"/>
                    <a:pt x="13572" y="3117"/>
                    <a:pt x="13664" y="3163"/>
                  </a:cubicBezTo>
                  <a:cubicBezTo>
                    <a:pt x="13765" y="3213"/>
                    <a:pt x="13836" y="3279"/>
                    <a:pt x="13893" y="3333"/>
                  </a:cubicBezTo>
                  <a:cubicBezTo>
                    <a:pt x="13925" y="3363"/>
                    <a:pt x="13970" y="3405"/>
                    <a:pt x="13986" y="3405"/>
                  </a:cubicBezTo>
                  <a:cubicBezTo>
                    <a:pt x="13989" y="3405"/>
                    <a:pt x="14013" y="3403"/>
                    <a:pt x="14071" y="3346"/>
                  </a:cubicBezTo>
                  <a:cubicBezTo>
                    <a:pt x="14136" y="3282"/>
                    <a:pt x="14222" y="3210"/>
                    <a:pt x="14318" y="3210"/>
                  </a:cubicBezTo>
                  <a:cubicBezTo>
                    <a:pt x="14465" y="3210"/>
                    <a:pt x="14536" y="3360"/>
                    <a:pt x="14591" y="3489"/>
                  </a:cubicBezTo>
                  <a:cubicBezTo>
                    <a:pt x="14602" y="3493"/>
                    <a:pt x="14626" y="3497"/>
                    <a:pt x="14668" y="3497"/>
                  </a:cubicBezTo>
                  <a:cubicBezTo>
                    <a:pt x="14871" y="3497"/>
                    <a:pt x="15174" y="3399"/>
                    <a:pt x="15219" y="3361"/>
                  </a:cubicBezTo>
                  <a:cubicBezTo>
                    <a:pt x="15404" y="3188"/>
                    <a:pt x="15388" y="3140"/>
                    <a:pt x="15359" y="3052"/>
                  </a:cubicBezTo>
                  <a:cubicBezTo>
                    <a:pt x="15309" y="2904"/>
                    <a:pt x="15281" y="2747"/>
                    <a:pt x="15476" y="2472"/>
                  </a:cubicBezTo>
                  <a:lnTo>
                    <a:pt x="15529" y="2397"/>
                  </a:lnTo>
                  <a:lnTo>
                    <a:pt x="15610" y="2434"/>
                  </a:lnTo>
                  <a:cubicBezTo>
                    <a:pt x="15866" y="2550"/>
                    <a:pt x="16013" y="2554"/>
                    <a:pt x="16169" y="2559"/>
                  </a:cubicBezTo>
                  <a:cubicBezTo>
                    <a:pt x="16336" y="2563"/>
                    <a:pt x="16508" y="2568"/>
                    <a:pt x="16779" y="2715"/>
                  </a:cubicBezTo>
                  <a:lnTo>
                    <a:pt x="16727" y="2820"/>
                  </a:lnTo>
                  <a:lnTo>
                    <a:pt x="16720" y="2933"/>
                  </a:lnTo>
                  <a:cubicBezTo>
                    <a:pt x="16782" y="2933"/>
                    <a:pt x="16817" y="2879"/>
                    <a:pt x="16819" y="2851"/>
                  </a:cubicBezTo>
                  <a:cubicBezTo>
                    <a:pt x="16816" y="2896"/>
                    <a:pt x="16859" y="3074"/>
                    <a:pt x="16878" y="3128"/>
                  </a:cubicBezTo>
                  <a:cubicBezTo>
                    <a:pt x="16892" y="3145"/>
                    <a:pt x="16903" y="3155"/>
                    <a:pt x="16910" y="3162"/>
                  </a:cubicBezTo>
                  <a:cubicBezTo>
                    <a:pt x="16913" y="3159"/>
                    <a:pt x="16915" y="3157"/>
                    <a:pt x="16918" y="3155"/>
                  </a:cubicBezTo>
                  <a:cubicBezTo>
                    <a:pt x="16946" y="3129"/>
                    <a:pt x="16994" y="3086"/>
                    <a:pt x="17063" y="3086"/>
                  </a:cubicBezTo>
                  <a:cubicBezTo>
                    <a:pt x="17106" y="3086"/>
                    <a:pt x="17149" y="3103"/>
                    <a:pt x="17189" y="3136"/>
                  </a:cubicBezTo>
                  <a:cubicBezTo>
                    <a:pt x="17473" y="3373"/>
                    <a:pt x="17662" y="3386"/>
                    <a:pt x="17902" y="3402"/>
                  </a:cubicBezTo>
                  <a:cubicBezTo>
                    <a:pt x="17965" y="3406"/>
                    <a:pt x="18030" y="3410"/>
                    <a:pt x="18099" y="3419"/>
                  </a:cubicBezTo>
                  <a:cubicBezTo>
                    <a:pt x="18267" y="3439"/>
                    <a:pt x="18362" y="3447"/>
                    <a:pt x="18449" y="3447"/>
                  </a:cubicBezTo>
                  <a:cubicBezTo>
                    <a:pt x="18544" y="3447"/>
                    <a:pt x="18633" y="3437"/>
                    <a:pt x="18786" y="3419"/>
                  </a:cubicBezTo>
                  <a:cubicBezTo>
                    <a:pt x="18827" y="3414"/>
                    <a:pt x="18936" y="3371"/>
                    <a:pt x="19024" y="3337"/>
                  </a:cubicBezTo>
                  <a:cubicBezTo>
                    <a:pt x="19174" y="3278"/>
                    <a:pt x="19269" y="3243"/>
                    <a:pt x="19331" y="3243"/>
                  </a:cubicBezTo>
                  <a:cubicBezTo>
                    <a:pt x="19367" y="3243"/>
                    <a:pt x="19377" y="3243"/>
                    <a:pt x="20582" y="3735"/>
                  </a:cubicBezTo>
                  <a:cubicBezTo>
                    <a:pt x="20938" y="3881"/>
                    <a:pt x="21339" y="4045"/>
                    <a:pt x="21420" y="4075"/>
                  </a:cubicBezTo>
                  <a:lnTo>
                    <a:pt x="21463" y="4075"/>
                  </a:lnTo>
                  <a:lnTo>
                    <a:pt x="21496" y="4126"/>
                  </a:lnTo>
                  <a:cubicBezTo>
                    <a:pt x="21512" y="4151"/>
                    <a:pt x="21523" y="4169"/>
                    <a:pt x="21533" y="4185"/>
                  </a:cubicBezTo>
                  <a:lnTo>
                    <a:pt x="21561" y="4234"/>
                  </a:lnTo>
                  <a:lnTo>
                    <a:pt x="21541" y="4287"/>
                  </a:lnTo>
                  <a:cubicBezTo>
                    <a:pt x="21488" y="4431"/>
                    <a:pt x="21392" y="4635"/>
                    <a:pt x="21175" y="4754"/>
                  </a:cubicBezTo>
                  <a:cubicBezTo>
                    <a:pt x="21137" y="4796"/>
                    <a:pt x="21085" y="5060"/>
                    <a:pt x="21056" y="5202"/>
                  </a:cubicBezTo>
                  <a:cubicBezTo>
                    <a:pt x="21028" y="5342"/>
                    <a:pt x="21004" y="5463"/>
                    <a:pt x="20974" y="5542"/>
                  </a:cubicBezTo>
                  <a:cubicBezTo>
                    <a:pt x="20897" y="5740"/>
                    <a:pt x="20743" y="5902"/>
                    <a:pt x="20593" y="6058"/>
                  </a:cubicBezTo>
                  <a:cubicBezTo>
                    <a:pt x="20490" y="6166"/>
                    <a:pt x="20393" y="6268"/>
                    <a:pt x="20323" y="6378"/>
                  </a:cubicBezTo>
                  <a:cubicBezTo>
                    <a:pt x="20212" y="6552"/>
                    <a:pt x="20006" y="6664"/>
                    <a:pt x="19806" y="6772"/>
                  </a:cubicBezTo>
                  <a:cubicBezTo>
                    <a:pt x="19599" y="6885"/>
                    <a:pt x="19384" y="7002"/>
                    <a:pt x="19343" y="7161"/>
                  </a:cubicBezTo>
                  <a:cubicBezTo>
                    <a:pt x="19319" y="7253"/>
                    <a:pt x="19348" y="7365"/>
                    <a:pt x="19432" y="7504"/>
                  </a:cubicBezTo>
                  <a:cubicBezTo>
                    <a:pt x="19589" y="7765"/>
                    <a:pt x="19586" y="7865"/>
                    <a:pt x="19541" y="8031"/>
                  </a:cubicBezTo>
                  <a:cubicBezTo>
                    <a:pt x="19523" y="8097"/>
                    <a:pt x="19503" y="8171"/>
                    <a:pt x="19499" y="8300"/>
                  </a:cubicBezTo>
                  <a:lnTo>
                    <a:pt x="19275" y="8293"/>
                  </a:lnTo>
                  <a:cubicBezTo>
                    <a:pt x="19277" y="8322"/>
                    <a:pt x="19317" y="8380"/>
                    <a:pt x="19384" y="8380"/>
                  </a:cubicBezTo>
                  <a:cubicBezTo>
                    <a:pt x="19438" y="8380"/>
                    <a:pt x="19473" y="8340"/>
                    <a:pt x="19482" y="8315"/>
                  </a:cubicBezTo>
                  <a:cubicBezTo>
                    <a:pt x="19457" y="8386"/>
                    <a:pt x="19398" y="8779"/>
                    <a:pt x="19420" y="8857"/>
                  </a:cubicBezTo>
                  <a:cubicBezTo>
                    <a:pt x="19414" y="8838"/>
                    <a:pt x="19384" y="8802"/>
                    <a:pt x="19336" y="8802"/>
                  </a:cubicBezTo>
                  <a:cubicBezTo>
                    <a:pt x="19314" y="8802"/>
                    <a:pt x="19296" y="8810"/>
                    <a:pt x="19287" y="8818"/>
                  </a:cubicBezTo>
                  <a:lnTo>
                    <a:pt x="19437" y="8991"/>
                  </a:lnTo>
                  <a:cubicBezTo>
                    <a:pt x="19303" y="9137"/>
                    <a:pt x="19075" y="9227"/>
                    <a:pt x="18855" y="9315"/>
                  </a:cubicBezTo>
                  <a:cubicBezTo>
                    <a:pt x="18690" y="9380"/>
                    <a:pt x="18440" y="9479"/>
                    <a:pt x="18425" y="9559"/>
                  </a:cubicBezTo>
                  <a:cubicBezTo>
                    <a:pt x="18421" y="9583"/>
                    <a:pt x="18443" y="9634"/>
                    <a:pt x="18519" y="9708"/>
                  </a:cubicBezTo>
                  <a:lnTo>
                    <a:pt x="18584" y="9773"/>
                  </a:lnTo>
                  <a:lnTo>
                    <a:pt x="18538" y="9854"/>
                  </a:lnTo>
                  <a:cubicBezTo>
                    <a:pt x="18473" y="9965"/>
                    <a:pt x="18280" y="10175"/>
                    <a:pt x="18156" y="10252"/>
                  </a:cubicBezTo>
                  <a:lnTo>
                    <a:pt x="18047" y="10320"/>
                  </a:lnTo>
                  <a:lnTo>
                    <a:pt x="17996" y="10198"/>
                  </a:lnTo>
                  <a:cubicBezTo>
                    <a:pt x="17892" y="9948"/>
                    <a:pt x="17828" y="9945"/>
                    <a:pt x="17825" y="9945"/>
                  </a:cubicBezTo>
                  <a:cubicBezTo>
                    <a:pt x="17765" y="9945"/>
                    <a:pt x="17644" y="10113"/>
                    <a:pt x="17556" y="10235"/>
                  </a:cubicBezTo>
                  <a:cubicBezTo>
                    <a:pt x="17382" y="10477"/>
                    <a:pt x="17166" y="10779"/>
                    <a:pt x="16857" y="10779"/>
                  </a:cubicBezTo>
                  <a:cubicBezTo>
                    <a:pt x="16776" y="10779"/>
                    <a:pt x="16695" y="10758"/>
                    <a:pt x="16613" y="10716"/>
                  </a:cubicBezTo>
                  <a:cubicBezTo>
                    <a:pt x="16546" y="10864"/>
                    <a:pt x="16427" y="11090"/>
                    <a:pt x="16285" y="11355"/>
                  </a:cubicBezTo>
                  <a:cubicBezTo>
                    <a:pt x="16237" y="11446"/>
                    <a:pt x="16183" y="11546"/>
                    <a:pt x="16159" y="11594"/>
                  </a:cubicBezTo>
                  <a:cubicBezTo>
                    <a:pt x="16223" y="11851"/>
                    <a:pt x="16463" y="11965"/>
                    <a:pt x="16717" y="12085"/>
                  </a:cubicBezTo>
                  <a:cubicBezTo>
                    <a:pt x="16900" y="12172"/>
                    <a:pt x="17089" y="12261"/>
                    <a:pt x="17217" y="12410"/>
                  </a:cubicBezTo>
                  <a:lnTo>
                    <a:pt x="17492" y="12124"/>
                  </a:lnTo>
                  <a:lnTo>
                    <a:pt x="17547" y="12308"/>
                  </a:lnTo>
                  <a:cubicBezTo>
                    <a:pt x="17628" y="12574"/>
                    <a:pt x="17520" y="13243"/>
                    <a:pt x="17345" y="13564"/>
                  </a:cubicBezTo>
                  <a:cubicBezTo>
                    <a:pt x="17278" y="13687"/>
                    <a:pt x="17205" y="13756"/>
                    <a:pt x="17120" y="13777"/>
                  </a:cubicBezTo>
                  <a:cubicBezTo>
                    <a:pt x="17017" y="13802"/>
                    <a:pt x="16925" y="13860"/>
                    <a:pt x="16836" y="13916"/>
                  </a:cubicBezTo>
                  <a:cubicBezTo>
                    <a:pt x="16718" y="13990"/>
                    <a:pt x="16597" y="14067"/>
                    <a:pt x="16451" y="14067"/>
                  </a:cubicBezTo>
                  <a:cubicBezTo>
                    <a:pt x="16400" y="14067"/>
                    <a:pt x="16349" y="14057"/>
                    <a:pt x="16299" y="14038"/>
                  </a:cubicBezTo>
                  <a:cubicBezTo>
                    <a:pt x="16082" y="13955"/>
                    <a:pt x="16046" y="13806"/>
                    <a:pt x="16019" y="13697"/>
                  </a:cubicBezTo>
                  <a:cubicBezTo>
                    <a:pt x="15998" y="13609"/>
                    <a:pt x="15981" y="13539"/>
                    <a:pt x="15875" y="13468"/>
                  </a:cubicBezTo>
                  <a:cubicBezTo>
                    <a:pt x="15768" y="13397"/>
                    <a:pt x="15616" y="13356"/>
                    <a:pt x="15457" y="13356"/>
                  </a:cubicBezTo>
                  <a:cubicBezTo>
                    <a:pt x="15256" y="13356"/>
                    <a:pt x="15083" y="13425"/>
                    <a:pt x="15046" y="13520"/>
                  </a:cubicBezTo>
                  <a:cubicBezTo>
                    <a:pt x="15017" y="13592"/>
                    <a:pt x="15066" y="13701"/>
                    <a:pt x="15186" y="13826"/>
                  </a:cubicBezTo>
                  <a:cubicBezTo>
                    <a:pt x="15418" y="14069"/>
                    <a:pt x="15464" y="14262"/>
                    <a:pt x="15501" y="14416"/>
                  </a:cubicBezTo>
                  <a:cubicBezTo>
                    <a:pt x="15544" y="14599"/>
                    <a:pt x="15570" y="14710"/>
                    <a:pt x="15983" y="14856"/>
                  </a:cubicBezTo>
                  <a:cubicBezTo>
                    <a:pt x="15989" y="14857"/>
                    <a:pt x="15999" y="14859"/>
                    <a:pt x="16011" y="14860"/>
                  </a:cubicBezTo>
                  <a:cubicBezTo>
                    <a:pt x="16592" y="14942"/>
                    <a:pt x="16914" y="15098"/>
                    <a:pt x="16995" y="15339"/>
                  </a:cubicBezTo>
                  <a:cubicBezTo>
                    <a:pt x="17049" y="15499"/>
                    <a:pt x="16991" y="15675"/>
                    <a:pt x="16821" y="15861"/>
                  </a:cubicBezTo>
                  <a:cubicBezTo>
                    <a:pt x="16781" y="15904"/>
                    <a:pt x="16727" y="15910"/>
                    <a:pt x="16680" y="15910"/>
                  </a:cubicBezTo>
                  <a:cubicBezTo>
                    <a:pt x="16635" y="15910"/>
                    <a:pt x="16577" y="15904"/>
                    <a:pt x="16509" y="15897"/>
                  </a:cubicBezTo>
                  <a:cubicBezTo>
                    <a:pt x="16418" y="15888"/>
                    <a:pt x="16313" y="15877"/>
                    <a:pt x="16208" y="15877"/>
                  </a:cubicBezTo>
                  <a:cubicBezTo>
                    <a:pt x="16044" y="15877"/>
                    <a:pt x="15925" y="15904"/>
                    <a:pt x="15855" y="15958"/>
                  </a:cubicBezTo>
                  <a:cubicBezTo>
                    <a:pt x="15468" y="16252"/>
                    <a:pt x="15296" y="16674"/>
                    <a:pt x="15114" y="17120"/>
                  </a:cubicBezTo>
                  <a:cubicBezTo>
                    <a:pt x="14967" y="17479"/>
                    <a:pt x="14817" y="17848"/>
                    <a:pt x="14546" y="18154"/>
                  </a:cubicBezTo>
                  <a:cubicBezTo>
                    <a:pt x="14589" y="18150"/>
                    <a:pt x="14634" y="18146"/>
                    <a:pt x="14679" y="18141"/>
                  </a:cubicBezTo>
                  <a:cubicBezTo>
                    <a:pt x="14827" y="18126"/>
                    <a:pt x="14980" y="18110"/>
                    <a:pt x="15128" y="18110"/>
                  </a:cubicBezTo>
                  <a:cubicBezTo>
                    <a:pt x="15345" y="18110"/>
                    <a:pt x="15650" y="18140"/>
                    <a:pt x="15787" y="18394"/>
                  </a:cubicBezTo>
                  <a:cubicBezTo>
                    <a:pt x="15951" y="18702"/>
                    <a:pt x="15772" y="18886"/>
                    <a:pt x="15652" y="19007"/>
                  </a:cubicBezTo>
                  <a:cubicBezTo>
                    <a:pt x="15510" y="19153"/>
                    <a:pt x="15445" y="19220"/>
                    <a:pt x="15675" y="19472"/>
                  </a:cubicBezTo>
                  <a:lnTo>
                    <a:pt x="15686" y="19483"/>
                  </a:lnTo>
                  <a:lnTo>
                    <a:pt x="15693" y="19498"/>
                  </a:lnTo>
                  <a:cubicBezTo>
                    <a:pt x="15732" y="19576"/>
                    <a:pt x="15847" y="19730"/>
                    <a:pt x="15968" y="19894"/>
                  </a:cubicBezTo>
                  <a:cubicBezTo>
                    <a:pt x="16392" y="20465"/>
                    <a:pt x="16659" y="20854"/>
                    <a:pt x="16511" y="21061"/>
                  </a:cubicBezTo>
                  <a:cubicBezTo>
                    <a:pt x="16245" y="21439"/>
                    <a:pt x="16002" y="21600"/>
                    <a:pt x="15699" y="21600"/>
                  </a:cubicBezTo>
                  <a:close/>
                </a:path>
              </a:pathLst>
            </a:custGeom>
            <a:solidFill>
              <a:srgbClr val="ACB9CA"/>
            </a:solidFill>
            <a:ln w="6350" cap="flat">
              <a:solidFill>
                <a:srgbClr val="FFFFFF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1" name="Shape 110"/>
            <p:cNvSpPr>
              <a:spLocks/>
            </p:cNvSpPr>
            <p:nvPr/>
          </p:nvSpPr>
          <p:spPr bwMode="auto">
            <a:xfrm>
              <a:off x="716083" y="4652633"/>
              <a:ext cx="609448" cy="944937"/>
            </a:xfrm>
            <a:custGeom>
              <a:avLst/>
              <a:gdLst>
                <a:gd name="T0" fmla="*/ 304724 w 21416"/>
                <a:gd name="T1" fmla="*/ 472469 h 21600"/>
                <a:gd name="T2" fmla="*/ 304724 w 21416"/>
                <a:gd name="T3" fmla="*/ 472469 h 21600"/>
                <a:gd name="T4" fmla="*/ 304724 w 21416"/>
                <a:gd name="T5" fmla="*/ 472469 h 21600"/>
                <a:gd name="T6" fmla="*/ 304724 w 21416"/>
                <a:gd name="T7" fmla="*/ 4724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416"/>
                <a:gd name="T13" fmla="*/ 0 h 21600"/>
                <a:gd name="T14" fmla="*/ 21416 w 21416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16" h="21600" extrusionOk="0">
                  <a:moveTo>
                    <a:pt x="14608" y="21586"/>
                  </a:moveTo>
                  <a:cubicBezTo>
                    <a:pt x="14242" y="21533"/>
                    <a:pt x="13921" y="21484"/>
                    <a:pt x="13555" y="21429"/>
                  </a:cubicBezTo>
                  <a:lnTo>
                    <a:pt x="12836" y="21321"/>
                  </a:lnTo>
                  <a:lnTo>
                    <a:pt x="13076" y="21130"/>
                  </a:lnTo>
                  <a:cubicBezTo>
                    <a:pt x="13029" y="21005"/>
                    <a:pt x="12948" y="20797"/>
                    <a:pt x="12931" y="20762"/>
                  </a:cubicBezTo>
                  <a:cubicBezTo>
                    <a:pt x="12853" y="20614"/>
                    <a:pt x="12812" y="20465"/>
                    <a:pt x="12772" y="20321"/>
                  </a:cubicBezTo>
                  <a:cubicBezTo>
                    <a:pt x="12736" y="20192"/>
                    <a:pt x="12701" y="20070"/>
                    <a:pt x="12642" y="19954"/>
                  </a:cubicBezTo>
                  <a:lnTo>
                    <a:pt x="12322" y="19326"/>
                  </a:lnTo>
                  <a:lnTo>
                    <a:pt x="12233" y="18636"/>
                  </a:lnTo>
                  <a:cubicBezTo>
                    <a:pt x="12227" y="18613"/>
                    <a:pt x="12209" y="18568"/>
                    <a:pt x="12158" y="18497"/>
                  </a:cubicBezTo>
                  <a:lnTo>
                    <a:pt x="11303" y="18112"/>
                  </a:lnTo>
                  <a:lnTo>
                    <a:pt x="11303" y="17561"/>
                  </a:lnTo>
                  <a:cubicBezTo>
                    <a:pt x="11270" y="17503"/>
                    <a:pt x="11237" y="17443"/>
                    <a:pt x="11205" y="17383"/>
                  </a:cubicBezTo>
                  <a:cubicBezTo>
                    <a:pt x="11073" y="17142"/>
                    <a:pt x="10950" y="16913"/>
                    <a:pt x="10741" y="16735"/>
                  </a:cubicBezTo>
                  <a:lnTo>
                    <a:pt x="10710" y="16706"/>
                  </a:lnTo>
                  <a:lnTo>
                    <a:pt x="9992" y="16107"/>
                  </a:lnTo>
                  <a:lnTo>
                    <a:pt x="10552" y="15500"/>
                  </a:lnTo>
                  <a:cubicBezTo>
                    <a:pt x="10527" y="15401"/>
                    <a:pt x="10510" y="15284"/>
                    <a:pt x="10492" y="15154"/>
                  </a:cubicBezTo>
                  <a:cubicBezTo>
                    <a:pt x="10469" y="14997"/>
                    <a:pt x="10443" y="14822"/>
                    <a:pt x="10400" y="14651"/>
                  </a:cubicBezTo>
                  <a:lnTo>
                    <a:pt x="10097" y="14442"/>
                  </a:lnTo>
                  <a:lnTo>
                    <a:pt x="9873" y="13913"/>
                  </a:lnTo>
                  <a:cubicBezTo>
                    <a:pt x="9794" y="13881"/>
                    <a:pt x="9702" y="13860"/>
                    <a:pt x="9598" y="13852"/>
                  </a:cubicBezTo>
                  <a:lnTo>
                    <a:pt x="8908" y="13798"/>
                  </a:lnTo>
                  <a:lnTo>
                    <a:pt x="8789" y="13566"/>
                  </a:lnTo>
                  <a:cubicBezTo>
                    <a:pt x="8789" y="13566"/>
                    <a:pt x="7119" y="12933"/>
                    <a:pt x="6933" y="12863"/>
                  </a:cubicBezTo>
                  <a:lnTo>
                    <a:pt x="6882" y="12863"/>
                  </a:lnTo>
                  <a:lnTo>
                    <a:pt x="5913" y="12233"/>
                  </a:lnTo>
                  <a:lnTo>
                    <a:pt x="5710" y="11172"/>
                  </a:lnTo>
                  <a:cubicBezTo>
                    <a:pt x="5618" y="11051"/>
                    <a:pt x="5514" y="10958"/>
                    <a:pt x="5384" y="10881"/>
                  </a:cubicBezTo>
                  <a:lnTo>
                    <a:pt x="4852" y="10559"/>
                  </a:lnTo>
                  <a:lnTo>
                    <a:pt x="5071" y="9837"/>
                  </a:lnTo>
                  <a:cubicBezTo>
                    <a:pt x="5031" y="9818"/>
                    <a:pt x="4989" y="9799"/>
                    <a:pt x="4946" y="9779"/>
                  </a:cubicBezTo>
                  <a:cubicBezTo>
                    <a:pt x="4663" y="9649"/>
                    <a:pt x="4343" y="9502"/>
                    <a:pt x="4173" y="9324"/>
                  </a:cubicBezTo>
                  <a:cubicBezTo>
                    <a:pt x="4054" y="9200"/>
                    <a:pt x="3973" y="9034"/>
                    <a:pt x="3894" y="8874"/>
                  </a:cubicBezTo>
                  <a:cubicBezTo>
                    <a:pt x="3860" y="8806"/>
                    <a:pt x="3829" y="8741"/>
                    <a:pt x="3797" y="8687"/>
                  </a:cubicBezTo>
                  <a:cubicBezTo>
                    <a:pt x="3791" y="8678"/>
                    <a:pt x="3781" y="8663"/>
                    <a:pt x="3770" y="8651"/>
                  </a:cubicBezTo>
                  <a:lnTo>
                    <a:pt x="3755" y="8633"/>
                  </a:lnTo>
                  <a:cubicBezTo>
                    <a:pt x="3755" y="8633"/>
                    <a:pt x="3722" y="8572"/>
                    <a:pt x="3711" y="8551"/>
                  </a:cubicBezTo>
                  <a:lnTo>
                    <a:pt x="2967" y="8325"/>
                  </a:lnTo>
                  <a:lnTo>
                    <a:pt x="2585" y="8154"/>
                  </a:lnTo>
                  <a:lnTo>
                    <a:pt x="2539" y="8137"/>
                  </a:lnTo>
                  <a:lnTo>
                    <a:pt x="1604" y="7720"/>
                  </a:lnTo>
                  <a:lnTo>
                    <a:pt x="1192" y="6796"/>
                  </a:lnTo>
                  <a:lnTo>
                    <a:pt x="595" y="6198"/>
                  </a:lnTo>
                  <a:lnTo>
                    <a:pt x="344" y="5950"/>
                  </a:lnTo>
                  <a:lnTo>
                    <a:pt x="0" y="5058"/>
                  </a:lnTo>
                  <a:lnTo>
                    <a:pt x="896" y="4475"/>
                  </a:lnTo>
                  <a:lnTo>
                    <a:pt x="1701" y="4393"/>
                  </a:lnTo>
                  <a:lnTo>
                    <a:pt x="2282" y="4014"/>
                  </a:lnTo>
                  <a:lnTo>
                    <a:pt x="3196" y="4014"/>
                  </a:lnTo>
                  <a:lnTo>
                    <a:pt x="3593" y="4573"/>
                  </a:lnTo>
                  <a:lnTo>
                    <a:pt x="3964" y="4930"/>
                  </a:lnTo>
                  <a:lnTo>
                    <a:pt x="4720" y="4930"/>
                  </a:lnTo>
                  <a:lnTo>
                    <a:pt x="5439" y="4343"/>
                  </a:lnTo>
                  <a:lnTo>
                    <a:pt x="5663" y="4040"/>
                  </a:lnTo>
                  <a:lnTo>
                    <a:pt x="5402" y="3387"/>
                  </a:lnTo>
                  <a:lnTo>
                    <a:pt x="6248" y="3229"/>
                  </a:lnTo>
                  <a:lnTo>
                    <a:pt x="6821" y="2941"/>
                  </a:lnTo>
                  <a:lnTo>
                    <a:pt x="6351" y="2635"/>
                  </a:lnTo>
                  <a:lnTo>
                    <a:pt x="6860" y="2112"/>
                  </a:lnTo>
                  <a:lnTo>
                    <a:pt x="6638" y="1823"/>
                  </a:lnTo>
                  <a:lnTo>
                    <a:pt x="6037" y="1488"/>
                  </a:lnTo>
                  <a:lnTo>
                    <a:pt x="6613" y="941"/>
                  </a:lnTo>
                  <a:lnTo>
                    <a:pt x="6613" y="487"/>
                  </a:lnTo>
                  <a:lnTo>
                    <a:pt x="7266" y="0"/>
                  </a:lnTo>
                  <a:lnTo>
                    <a:pt x="8036" y="164"/>
                  </a:lnTo>
                  <a:lnTo>
                    <a:pt x="8282" y="416"/>
                  </a:lnTo>
                  <a:lnTo>
                    <a:pt x="8736" y="376"/>
                  </a:lnTo>
                  <a:lnTo>
                    <a:pt x="9250" y="41"/>
                  </a:lnTo>
                  <a:lnTo>
                    <a:pt x="10159" y="41"/>
                  </a:lnTo>
                  <a:lnTo>
                    <a:pt x="10620" y="364"/>
                  </a:lnTo>
                  <a:lnTo>
                    <a:pt x="11324" y="593"/>
                  </a:lnTo>
                  <a:lnTo>
                    <a:pt x="11544" y="1009"/>
                  </a:lnTo>
                  <a:lnTo>
                    <a:pt x="11812" y="1009"/>
                  </a:lnTo>
                  <a:lnTo>
                    <a:pt x="12546" y="836"/>
                  </a:lnTo>
                  <a:lnTo>
                    <a:pt x="12885" y="1482"/>
                  </a:lnTo>
                  <a:lnTo>
                    <a:pt x="13158" y="1661"/>
                  </a:lnTo>
                  <a:lnTo>
                    <a:pt x="14087" y="1551"/>
                  </a:lnTo>
                  <a:lnTo>
                    <a:pt x="14991" y="1802"/>
                  </a:lnTo>
                  <a:lnTo>
                    <a:pt x="15115" y="2391"/>
                  </a:lnTo>
                  <a:lnTo>
                    <a:pt x="15638" y="2787"/>
                  </a:lnTo>
                  <a:lnTo>
                    <a:pt x="15803" y="3236"/>
                  </a:lnTo>
                  <a:lnTo>
                    <a:pt x="16327" y="3574"/>
                  </a:lnTo>
                  <a:lnTo>
                    <a:pt x="16768" y="4372"/>
                  </a:lnTo>
                  <a:lnTo>
                    <a:pt x="16386" y="4849"/>
                  </a:lnTo>
                  <a:lnTo>
                    <a:pt x="16701" y="5233"/>
                  </a:lnTo>
                  <a:lnTo>
                    <a:pt x="17259" y="5594"/>
                  </a:lnTo>
                  <a:lnTo>
                    <a:pt x="17778" y="6042"/>
                  </a:lnTo>
                  <a:lnTo>
                    <a:pt x="17778" y="6465"/>
                  </a:lnTo>
                  <a:lnTo>
                    <a:pt x="18359" y="6842"/>
                  </a:lnTo>
                  <a:lnTo>
                    <a:pt x="18520" y="7425"/>
                  </a:lnTo>
                  <a:lnTo>
                    <a:pt x="19018" y="7900"/>
                  </a:lnTo>
                  <a:lnTo>
                    <a:pt x="19018" y="8699"/>
                  </a:lnTo>
                  <a:lnTo>
                    <a:pt x="19689" y="9017"/>
                  </a:lnTo>
                  <a:lnTo>
                    <a:pt x="20046" y="9367"/>
                  </a:lnTo>
                  <a:lnTo>
                    <a:pt x="20693" y="9517"/>
                  </a:lnTo>
                  <a:lnTo>
                    <a:pt x="21054" y="10124"/>
                  </a:lnTo>
                  <a:lnTo>
                    <a:pt x="20965" y="10897"/>
                  </a:lnTo>
                  <a:lnTo>
                    <a:pt x="20657" y="11098"/>
                  </a:lnTo>
                  <a:lnTo>
                    <a:pt x="20624" y="11121"/>
                  </a:lnTo>
                  <a:lnTo>
                    <a:pt x="20558" y="11164"/>
                  </a:lnTo>
                  <a:lnTo>
                    <a:pt x="20475" y="11265"/>
                  </a:lnTo>
                  <a:cubicBezTo>
                    <a:pt x="20425" y="11326"/>
                    <a:pt x="20399" y="11382"/>
                    <a:pt x="20397" y="11436"/>
                  </a:cubicBezTo>
                  <a:lnTo>
                    <a:pt x="20397" y="11486"/>
                  </a:lnTo>
                  <a:cubicBezTo>
                    <a:pt x="20406" y="11624"/>
                    <a:pt x="20563" y="11794"/>
                    <a:pt x="20892" y="12012"/>
                  </a:cubicBezTo>
                  <a:cubicBezTo>
                    <a:pt x="21600" y="12473"/>
                    <a:pt x="21591" y="13141"/>
                    <a:pt x="20863" y="14052"/>
                  </a:cubicBezTo>
                  <a:lnTo>
                    <a:pt x="20759" y="14314"/>
                  </a:lnTo>
                  <a:lnTo>
                    <a:pt x="20467" y="14504"/>
                  </a:lnTo>
                  <a:cubicBezTo>
                    <a:pt x="20362" y="14613"/>
                    <a:pt x="20252" y="14722"/>
                    <a:pt x="20144" y="14828"/>
                  </a:cubicBezTo>
                  <a:lnTo>
                    <a:pt x="20144" y="14979"/>
                  </a:lnTo>
                  <a:lnTo>
                    <a:pt x="19705" y="15237"/>
                  </a:lnTo>
                  <a:lnTo>
                    <a:pt x="19489" y="15434"/>
                  </a:lnTo>
                  <a:cubicBezTo>
                    <a:pt x="19325" y="15581"/>
                    <a:pt x="19176" y="15717"/>
                    <a:pt x="19053" y="15837"/>
                  </a:cubicBezTo>
                  <a:lnTo>
                    <a:pt x="18830" y="16075"/>
                  </a:lnTo>
                  <a:cubicBezTo>
                    <a:pt x="18582" y="16360"/>
                    <a:pt x="18420" y="16640"/>
                    <a:pt x="18342" y="16922"/>
                  </a:cubicBezTo>
                  <a:lnTo>
                    <a:pt x="18342" y="17537"/>
                  </a:lnTo>
                  <a:lnTo>
                    <a:pt x="18685" y="18801"/>
                  </a:lnTo>
                  <a:lnTo>
                    <a:pt x="18521" y="19495"/>
                  </a:lnTo>
                  <a:cubicBezTo>
                    <a:pt x="18481" y="19664"/>
                    <a:pt x="18509" y="19843"/>
                    <a:pt x="18539" y="20032"/>
                  </a:cubicBezTo>
                  <a:cubicBezTo>
                    <a:pt x="18580" y="20288"/>
                    <a:pt x="18621" y="20552"/>
                    <a:pt x="18507" y="20832"/>
                  </a:cubicBezTo>
                  <a:cubicBezTo>
                    <a:pt x="18318" y="21295"/>
                    <a:pt x="17816" y="21572"/>
                    <a:pt x="17165" y="21572"/>
                  </a:cubicBezTo>
                  <a:cubicBezTo>
                    <a:pt x="16894" y="21572"/>
                    <a:pt x="16615" y="21523"/>
                    <a:pt x="16334" y="21428"/>
                  </a:cubicBezTo>
                  <a:cubicBezTo>
                    <a:pt x="16249" y="21398"/>
                    <a:pt x="16135" y="21385"/>
                    <a:pt x="15987" y="21385"/>
                  </a:cubicBezTo>
                  <a:cubicBezTo>
                    <a:pt x="15853" y="21385"/>
                    <a:pt x="15691" y="21396"/>
                    <a:pt x="15480" y="21422"/>
                  </a:cubicBezTo>
                  <a:lnTo>
                    <a:pt x="14703" y="21600"/>
                  </a:lnTo>
                  <a:cubicBezTo>
                    <a:pt x="14703" y="21600"/>
                    <a:pt x="14608" y="21586"/>
                    <a:pt x="14608" y="21586"/>
                  </a:cubicBezTo>
                  <a:close/>
                </a:path>
              </a:pathLst>
            </a:custGeom>
            <a:solidFill>
              <a:srgbClr val="ACB9CA"/>
            </a:solidFill>
            <a:ln w="6350" cap="flat">
              <a:solidFill>
                <a:srgbClr val="FFFFFF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3839143" y="1168282"/>
              <a:ext cx="4088357" cy="4635106"/>
              <a:chOff x="0" y="0"/>
              <a:chExt cx="4088356" cy="4635105"/>
            </a:xfrm>
          </p:grpSpPr>
          <p:sp>
            <p:nvSpPr>
              <p:cNvPr id="26" name="Shape 111"/>
              <p:cNvSpPr>
                <a:spLocks/>
              </p:cNvSpPr>
              <p:nvPr/>
            </p:nvSpPr>
            <p:spPr bwMode="auto">
              <a:xfrm>
                <a:off x="-1" y="522652"/>
                <a:ext cx="4088358" cy="4112454"/>
              </a:xfrm>
              <a:custGeom>
                <a:avLst/>
                <a:gdLst>
                  <a:gd name="T0" fmla="*/ 2044179 w 21575"/>
                  <a:gd name="T1" fmla="*/ 2056227 h 21600"/>
                  <a:gd name="T2" fmla="*/ 2044179 w 21575"/>
                  <a:gd name="T3" fmla="*/ 2056227 h 21600"/>
                  <a:gd name="T4" fmla="*/ 2044179 w 21575"/>
                  <a:gd name="T5" fmla="*/ 2056227 h 21600"/>
                  <a:gd name="T6" fmla="*/ 2044179 w 21575"/>
                  <a:gd name="T7" fmla="*/ 205622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575"/>
                  <a:gd name="T13" fmla="*/ 0 h 21600"/>
                  <a:gd name="T14" fmla="*/ 21575 w 21575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75" h="21600" extrusionOk="0">
                    <a:moveTo>
                      <a:pt x="6884" y="21600"/>
                    </a:moveTo>
                    <a:cubicBezTo>
                      <a:pt x="6813" y="21600"/>
                      <a:pt x="6751" y="21558"/>
                      <a:pt x="6702" y="21476"/>
                    </a:cubicBezTo>
                    <a:cubicBezTo>
                      <a:pt x="6637" y="21367"/>
                      <a:pt x="6579" y="21266"/>
                      <a:pt x="6542" y="21151"/>
                    </a:cubicBezTo>
                    <a:cubicBezTo>
                      <a:pt x="6450" y="21241"/>
                      <a:pt x="6345" y="21285"/>
                      <a:pt x="6224" y="21285"/>
                    </a:cubicBezTo>
                    <a:cubicBezTo>
                      <a:pt x="6154" y="21285"/>
                      <a:pt x="6079" y="21270"/>
                      <a:pt x="5996" y="21240"/>
                    </a:cubicBezTo>
                    <a:cubicBezTo>
                      <a:pt x="5825" y="21178"/>
                      <a:pt x="5789" y="21118"/>
                      <a:pt x="5756" y="21039"/>
                    </a:cubicBezTo>
                    <a:cubicBezTo>
                      <a:pt x="5737" y="20994"/>
                      <a:pt x="5720" y="20951"/>
                      <a:pt x="5627" y="20893"/>
                    </a:cubicBezTo>
                    <a:cubicBezTo>
                      <a:pt x="5482" y="20804"/>
                      <a:pt x="5402" y="20662"/>
                      <a:pt x="5324" y="20524"/>
                    </a:cubicBezTo>
                    <a:cubicBezTo>
                      <a:pt x="5208" y="20320"/>
                      <a:pt x="5109" y="20144"/>
                      <a:pt x="4822" y="20144"/>
                    </a:cubicBezTo>
                    <a:cubicBezTo>
                      <a:pt x="4751" y="20144"/>
                      <a:pt x="4697" y="20159"/>
                      <a:pt x="4640" y="20174"/>
                    </a:cubicBezTo>
                    <a:cubicBezTo>
                      <a:pt x="4583" y="20190"/>
                      <a:pt x="4524" y="20206"/>
                      <a:pt x="4449" y="20206"/>
                    </a:cubicBezTo>
                    <a:cubicBezTo>
                      <a:pt x="4419" y="20206"/>
                      <a:pt x="4388" y="20203"/>
                      <a:pt x="4356" y="20198"/>
                    </a:cubicBezTo>
                    <a:cubicBezTo>
                      <a:pt x="4332" y="20194"/>
                      <a:pt x="4311" y="20192"/>
                      <a:pt x="4292" y="20192"/>
                    </a:cubicBezTo>
                    <a:cubicBezTo>
                      <a:pt x="4272" y="20192"/>
                      <a:pt x="4257" y="20194"/>
                      <a:pt x="4244" y="20195"/>
                    </a:cubicBezTo>
                    <a:cubicBezTo>
                      <a:pt x="4230" y="20197"/>
                      <a:pt x="4218" y="20198"/>
                      <a:pt x="4205" y="20198"/>
                    </a:cubicBezTo>
                    <a:cubicBezTo>
                      <a:pt x="4156" y="20198"/>
                      <a:pt x="4114" y="20178"/>
                      <a:pt x="4044" y="20119"/>
                    </a:cubicBezTo>
                    <a:cubicBezTo>
                      <a:pt x="3995" y="20078"/>
                      <a:pt x="3971" y="19992"/>
                      <a:pt x="3954" y="19929"/>
                    </a:cubicBezTo>
                    <a:cubicBezTo>
                      <a:pt x="3951" y="19918"/>
                      <a:pt x="3947" y="19905"/>
                      <a:pt x="3945" y="19897"/>
                    </a:cubicBezTo>
                    <a:cubicBezTo>
                      <a:pt x="3874" y="19852"/>
                      <a:pt x="3843" y="19845"/>
                      <a:pt x="3831" y="19845"/>
                    </a:cubicBezTo>
                    <a:cubicBezTo>
                      <a:pt x="3822" y="19845"/>
                      <a:pt x="3816" y="19850"/>
                      <a:pt x="3795" y="19889"/>
                    </a:cubicBezTo>
                    <a:cubicBezTo>
                      <a:pt x="3764" y="19945"/>
                      <a:pt x="3717" y="20029"/>
                      <a:pt x="3578" y="20055"/>
                    </a:cubicBezTo>
                    <a:cubicBezTo>
                      <a:pt x="3565" y="20057"/>
                      <a:pt x="3553" y="20058"/>
                      <a:pt x="3541" y="20058"/>
                    </a:cubicBezTo>
                    <a:cubicBezTo>
                      <a:pt x="3379" y="20058"/>
                      <a:pt x="3327" y="19866"/>
                      <a:pt x="3289" y="19726"/>
                    </a:cubicBezTo>
                    <a:cubicBezTo>
                      <a:pt x="3279" y="19689"/>
                      <a:pt x="3270" y="19654"/>
                      <a:pt x="3259" y="19626"/>
                    </a:cubicBezTo>
                    <a:cubicBezTo>
                      <a:pt x="3164" y="19362"/>
                      <a:pt x="3097" y="19118"/>
                      <a:pt x="3032" y="18882"/>
                    </a:cubicBezTo>
                    <a:cubicBezTo>
                      <a:pt x="2997" y="18756"/>
                      <a:pt x="2961" y="18625"/>
                      <a:pt x="2921" y="18492"/>
                    </a:cubicBezTo>
                    <a:cubicBezTo>
                      <a:pt x="2865" y="18304"/>
                      <a:pt x="2802" y="18229"/>
                      <a:pt x="2709" y="18115"/>
                    </a:cubicBezTo>
                    <a:cubicBezTo>
                      <a:pt x="2678" y="18078"/>
                      <a:pt x="2644" y="18037"/>
                      <a:pt x="2607" y="17988"/>
                    </a:cubicBezTo>
                    <a:cubicBezTo>
                      <a:pt x="2589" y="17965"/>
                      <a:pt x="2552" y="17919"/>
                      <a:pt x="2508" y="17866"/>
                    </a:cubicBezTo>
                    <a:cubicBezTo>
                      <a:pt x="2270" y="17578"/>
                      <a:pt x="2250" y="17543"/>
                      <a:pt x="2250" y="17511"/>
                    </a:cubicBezTo>
                    <a:cubicBezTo>
                      <a:pt x="2250" y="17486"/>
                      <a:pt x="2261" y="17475"/>
                      <a:pt x="2303" y="17437"/>
                    </a:cubicBezTo>
                    <a:cubicBezTo>
                      <a:pt x="2446" y="17304"/>
                      <a:pt x="2467" y="17257"/>
                      <a:pt x="2466" y="17240"/>
                    </a:cubicBezTo>
                    <a:cubicBezTo>
                      <a:pt x="2466" y="17240"/>
                      <a:pt x="2466" y="17240"/>
                      <a:pt x="2466" y="17240"/>
                    </a:cubicBezTo>
                    <a:cubicBezTo>
                      <a:pt x="2464" y="17240"/>
                      <a:pt x="2448" y="17233"/>
                      <a:pt x="2402" y="17233"/>
                    </a:cubicBezTo>
                    <a:cubicBezTo>
                      <a:pt x="2356" y="17236"/>
                      <a:pt x="1936" y="17359"/>
                      <a:pt x="1888" y="17395"/>
                    </a:cubicBezTo>
                    <a:cubicBezTo>
                      <a:pt x="1697" y="17585"/>
                      <a:pt x="1525" y="17612"/>
                      <a:pt x="1367" y="17612"/>
                    </a:cubicBezTo>
                    <a:cubicBezTo>
                      <a:pt x="1330" y="17612"/>
                      <a:pt x="1294" y="17610"/>
                      <a:pt x="1257" y="17609"/>
                    </a:cubicBezTo>
                    <a:cubicBezTo>
                      <a:pt x="1220" y="17607"/>
                      <a:pt x="1183" y="17606"/>
                      <a:pt x="1145" y="17606"/>
                    </a:cubicBezTo>
                    <a:cubicBezTo>
                      <a:pt x="1054" y="17606"/>
                      <a:pt x="982" y="17615"/>
                      <a:pt x="911" y="17635"/>
                    </a:cubicBezTo>
                    <a:lnTo>
                      <a:pt x="849" y="17653"/>
                    </a:lnTo>
                    <a:lnTo>
                      <a:pt x="846" y="17589"/>
                    </a:lnTo>
                    <a:cubicBezTo>
                      <a:pt x="838" y="17435"/>
                      <a:pt x="1000" y="17318"/>
                      <a:pt x="1079" y="17261"/>
                    </a:cubicBezTo>
                    <a:cubicBezTo>
                      <a:pt x="1085" y="17257"/>
                      <a:pt x="1092" y="17251"/>
                      <a:pt x="1098" y="17247"/>
                    </a:cubicBezTo>
                    <a:cubicBezTo>
                      <a:pt x="1094" y="17199"/>
                      <a:pt x="1089" y="17198"/>
                      <a:pt x="1046" y="17195"/>
                    </a:cubicBezTo>
                    <a:cubicBezTo>
                      <a:pt x="1004" y="17192"/>
                      <a:pt x="947" y="17187"/>
                      <a:pt x="878" y="17145"/>
                    </a:cubicBezTo>
                    <a:cubicBezTo>
                      <a:pt x="862" y="17135"/>
                      <a:pt x="851" y="17134"/>
                      <a:pt x="844" y="17134"/>
                    </a:cubicBezTo>
                    <a:cubicBezTo>
                      <a:pt x="826" y="17134"/>
                      <a:pt x="806" y="17145"/>
                      <a:pt x="782" y="17157"/>
                    </a:cubicBezTo>
                    <a:cubicBezTo>
                      <a:pt x="750" y="17174"/>
                      <a:pt x="714" y="17193"/>
                      <a:pt x="668" y="17193"/>
                    </a:cubicBezTo>
                    <a:cubicBezTo>
                      <a:pt x="623" y="17193"/>
                      <a:pt x="579" y="17175"/>
                      <a:pt x="534" y="17137"/>
                    </a:cubicBezTo>
                    <a:cubicBezTo>
                      <a:pt x="493" y="17102"/>
                      <a:pt x="505" y="17048"/>
                      <a:pt x="515" y="17001"/>
                    </a:cubicBezTo>
                    <a:cubicBezTo>
                      <a:pt x="532" y="16925"/>
                      <a:pt x="539" y="16871"/>
                      <a:pt x="480" y="16826"/>
                    </a:cubicBezTo>
                    <a:cubicBezTo>
                      <a:pt x="468" y="16831"/>
                      <a:pt x="446" y="16844"/>
                      <a:pt x="430" y="16853"/>
                    </a:cubicBezTo>
                    <a:cubicBezTo>
                      <a:pt x="377" y="16883"/>
                      <a:pt x="312" y="16921"/>
                      <a:pt x="241" y="16921"/>
                    </a:cubicBezTo>
                    <a:cubicBezTo>
                      <a:pt x="191" y="16921"/>
                      <a:pt x="146" y="16902"/>
                      <a:pt x="108" y="16864"/>
                    </a:cubicBezTo>
                    <a:cubicBezTo>
                      <a:pt x="1" y="16759"/>
                      <a:pt x="65" y="16660"/>
                      <a:pt x="108" y="16594"/>
                    </a:cubicBezTo>
                    <a:cubicBezTo>
                      <a:pt x="130" y="16559"/>
                      <a:pt x="152" y="16525"/>
                      <a:pt x="152" y="16496"/>
                    </a:cubicBezTo>
                    <a:cubicBezTo>
                      <a:pt x="152" y="16371"/>
                      <a:pt x="110" y="16272"/>
                      <a:pt x="69" y="16176"/>
                    </a:cubicBezTo>
                    <a:cubicBezTo>
                      <a:pt x="34" y="16093"/>
                      <a:pt x="0" y="16014"/>
                      <a:pt x="0" y="15927"/>
                    </a:cubicBezTo>
                    <a:cubicBezTo>
                      <a:pt x="-1" y="15788"/>
                      <a:pt x="98" y="15697"/>
                      <a:pt x="185" y="15617"/>
                    </a:cubicBezTo>
                    <a:cubicBezTo>
                      <a:pt x="240" y="15567"/>
                      <a:pt x="292" y="15519"/>
                      <a:pt x="313" y="15466"/>
                    </a:cubicBezTo>
                    <a:cubicBezTo>
                      <a:pt x="396" y="15254"/>
                      <a:pt x="476" y="15197"/>
                      <a:pt x="576" y="15126"/>
                    </a:cubicBezTo>
                    <a:cubicBezTo>
                      <a:pt x="625" y="15091"/>
                      <a:pt x="680" y="15052"/>
                      <a:pt x="746" y="14986"/>
                    </a:cubicBezTo>
                    <a:cubicBezTo>
                      <a:pt x="772" y="14959"/>
                      <a:pt x="771" y="14942"/>
                      <a:pt x="770" y="14937"/>
                    </a:cubicBezTo>
                    <a:cubicBezTo>
                      <a:pt x="765" y="14881"/>
                      <a:pt x="657" y="14807"/>
                      <a:pt x="578" y="14754"/>
                    </a:cubicBezTo>
                    <a:cubicBezTo>
                      <a:pt x="495" y="14697"/>
                      <a:pt x="423" y="14648"/>
                      <a:pt x="402" y="14591"/>
                    </a:cubicBezTo>
                    <a:cubicBezTo>
                      <a:pt x="359" y="14469"/>
                      <a:pt x="440" y="14430"/>
                      <a:pt x="479" y="14411"/>
                    </a:cubicBezTo>
                    <a:cubicBezTo>
                      <a:pt x="517" y="14393"/>
                      <a:pt x="521" y="14391"/>
                      <a:pt x="507" y="14347"/>
                    </a:cubicBezTo>
                    <a:cubicBezTo>
                      <a:pt x="444" y="14158"/>
                      <a:pt x="506" y="14085"/>
                      <a:pt x="608" y="13963"/>
                    </a:cubicBezTo>
                    <a:lnTo>
                      <a:pt x="619" y="13951"/>
                    </a:lnTo>
                    <a:cubicBezTo>
                      <a:pt x="723" y="13828"/>
                      <a:pt x="788" y="13777"/>
                      <a:pt x="843" y="13777"/>
                    </a:cubicBezTo>
                    <a:cubicBezTo>
                      <a:pt x="933" y="13777"/>
                      <a:pt x="941" y="13882"/>
                      <a:pt x="947" y="13966"/>
                    </a:cubicBezTo>
                    <a:cubicBezTo>
                      <a:pt x="950" y="14003"/>
                      <a:pt x="956" y="14073"/>
                      <a:pt x="969" y="14085"/>
                    </a:cubicBezTo>
                    <a:cubicBezTo>
                      <a:pt x="1001" y="14095"/>
                      <a:pt x="1046" y="14116"/>
                      <a:pt x="1098" y="14140"/>
                    </a:cubicBezTo>
                    <a:cubicBezTo>
                      <a:pt x="1209" y="14190"/>
                      <a:pt x="1362" y="14260"/>
                      <a:pt x="1457" y="14260"/>
                    </a:cubicBezTo>
                    <a:cubicBezTo>
                      <a:pt x="1501" y="14260"/>
                      <a:pt x="1512" y="14244"/>
                      <a:pt x="1515" y="14239"/>
                    </a:cubicBezTo>
                    <a:cubicBezTo>
                      <a:pt x="1536" y="14209"/>
                      <a:pt x="1575" y="14209"/>
                      <a:pt x="1589" y="14209"/>
                    </a:cubicBezTo>
                    <a:cubicBezTo>
                      <a:pt x="1623" y="14209"/>
                      <a:pt x="1669" y="14216"/>
                      <a:pt x="1728" y="14226"/>
                    </a:cubicBezTo>
                    <a:cubicBezTo>
                      <a:pt x="1809" y="14238"/>
                      <a:pt x="1910" y="14254"/>
                      <a:pt x="2003" y="14254"/>
                    </a:cubicBezTo>
                    <a:cubicBezTo>
                      <a:pt x="2111" y="14254"/>
                      <a:pt x="2187" y="14233"/>
                      <a:pt x="2229" y="14191"/>
                    </a:cubicBezTo>
                    <a:cubicBezTo>
                      <a:pt x="2255" y="14165"/>
                      <a:pt x="2279" y="14135"/>
                      <a:pt x="2305" y="14104"/>
                    </a:cubicBezTo>
                    <a:cubicBezTo>
                      <a:pt x="2356" y="14043"/>
                      <a:pt x="2408" y="13979"/>
                      <a:pt x="2479" y="13938"/>
                    </a:cubicBezTo>
                    <a:cubicBezTo>
                      <a:pt x="2568" y="13886"/>
                      <a:pt x="2590" y="13838"/>
                      <a:pt x="2615" y="13781"/>
                    </a:cubicBezTo>
                    <a:cubicBezTo>
                      <a:pt x="2637" y="13730"/>
                      <a:pt x="2663" y="13672"/>
                      <a:pt x="2738" y="13618"/>
                    </a:cubicBezTo>
                    <a:cubicBezTo>
                      <a:pt x="2783" y="13585"/>
                      <a:pt x="2874" y="13552"/>
                      <a:pt x="2971" y="13516"/>
                    </a:cubicBezTo>
                    <a:cubicBezTo>
                      <a:pt x="3046" y="13489"/>
                      <a:pt x="3160" y="13447"/>
                      <a:pt x="3179" y="13426"/>
                    </a:cubicBezTo>
                    <a:cubicBezTo>
                      <a:pt x="3186" y="13412"/>
                      <a:pt x="3185" y="13341"/>
                      <a:pt x="3184" y="13294"/>
                    </a:cubicBezTo>
                    <a:cubicBezTo>
                      <a:pt x="3183" y="13207"/>
                      <a:pt x="3182" y="13117"/>
                      <a:pt x="3208" y="13059"/>
                    </a:cubicBezTo>
                    <a:cubicBezTo>
                      <a:pt x="3321" y="12807"/>
                      <a:pt x="3395" y="12702"/>
                      <a:pt x="3562" y="12702"/>
                    </a:cubicBezTo>
                    <a:cubicBezTo>
                      <a:pt x="3622" y="12702"/>
                      <a:pt x="3692" y="12715"/>
                      <a:pt x="3781" y="12731"/>
                    </a:cubicBezTo>
                    <a:cubicBezTo>
                      <a:pt x="3812" y="12737"/>
                      <a:pt x="3846" y="12743"/>
                      <a:pt x="3883" y="12749"/>
                    </a:cubicBezTo>
                    <a:cubicBezTo>
                      <a:pt x="3947" y="12760"/>
                      <a:pt x="4022" y="12783"/>
                      <a:pt x="4101" y="12808"/>
                    </a:cubicBezTo>
                    <a:cubicBezTo>
                      <a:pt x="4219" y="12844"/>
                      <a:pt x="4352" y="12886"/>
                      <a:pt x="4457" y="12886"/>
                    </a:cubicBezTo>
                    <a:cubicBezTo>
                      <a:pt x="4492" y="12886"/>
                      <a:pt x="4522" y="12881"/>
                      <a:pt x="4547" y="12871"/>
                    </a:cubicBezTo>
                    <a:cubicBezTo>
                      <a:pt x="4607" y="12848"/>
                      <a:pt x="4651" y="12838"/>
                      <a:pt x="4686" y="12838"/>
                    </a:cubicBezTo>
                    <a:cubicBezTo>
                      <a:pt x="4759" y="12838"/>
                      <a:pt x="4789" y="12883"/>
                      <a:pt x="4810" y="12916"/>
                    </a:cubicBezTo>
                    <a:cubicBezTo>
                      <a:pt x="4832" y="12949"/>
                      <a:pt x="4854" y="12983"/>
                      <a:pt x="4930" y="13005"/>
                    </a:cubicBezTo>
                    <a:cubicBezTo>
                      <a:pt x="4950" y="13011"/>
                      <a:pt x="4970" y="13013"/>
                      <a:pt x="4991" y="13013"/>
                    </a:cubicBezTo>
                    <a:cubicBezTo>
                      <a:pt x="5013" y="13013"/>
                      <a:pt x="5033" y="13011"/>
                      <a:pt x="5055" y="13008"/>
                    </a:cubicBezTo>
                    <a:cubicBezTo>
                      <a:pt x="5078" y="13005"/>
                      <a:pt x="5102" y="13002"/>
                      <a:pt x="5127" y="13002"/>
                    </a:cubicBezTo>
                    <a:cubicBezTo>
                      <a:pt x="5175" y="13002"/>
                      <a:pt x="5218" y="13013"/>
                      <a:pt x="5261" y="13036"/>
                    </a:cubicBezTo>
                    <a:cubicBezTo>
                      <a:pt x="5303" y="12812"/>
                      <a:pt x="5464" y="12776"/>
                      <a:pt x="5564" y="12776"/>
                    </a:cubicBezTo>
                    <a:cubicBezTo>
                      <a:pt x="5718" y="12776"/>
                      <a:pt x="5886" y="12856"/>
                      <a:pt x="5996" y="12934"/>
                    </a:cubicBezTo>
                    <a:cubicBezTo>
                      <a:pt x="6086" y="12911"/>
                      <a:pt x="6452" y="12635"/>
                      <a:pt x="6556" y="12504"/>
                    </a:cubicBezTo>
                    <a:cubicBezTo>
                      <a:pt x="6381" y="12436"/>
                      <a:pt x="6138" y="12311"/>
                      <a:pt x="6099" y="12137"/>
                    </a:cubicBezTo>
                    <a:cubicBezTo>
                      <a:pt x="6079" y="12051"/>
                      <a:pt x="6110" y="11968"/>
                      <a:pt x="6190" y="11888"/>
                    </a:cubicBezTo>
                    <a:cubicBezTo>
                      <a:pt x="6354" y="11725"/>
                      <a:pt x="6530" y="11484"/>
                      <a:pt x="6530" y="11339"/>
                    </a:cubicBezTo>
                    <a:cubicBezTo>
                      <a:pt x="6530" y="11293"/>
                      <a:pt x="6491" y="11220"/>
                      <a:pt x="6460" y="11161"/>
                    </a:cubicBezTo>
                    <a:cubicBezTo>
                      <a:pt x="6425" y="11095"/>
                      <a:pt x="6398" y="11043"/>
                      <a:pt x="6403" y="11000"/>
                    </a:cubicBezTo>
                    <a:cubicBezTo>
                      <a:pt x="6414" y="10910"/>
                      <a:pt x="6476" y="10842"/>
                      <a:pt x="6530" y="10782"/>
                    </a:cubicBezTo>
                    <a:cubicBezTo>
                      <a:pt x="6565" y="10743"/>
                      <a:pt x="6598" y="10707"/>
                      <a:pt x="6614" y="10670"/>
                    </a:cubicBezTo>
                    <a:cubicBezTo>
                      <a:pt x="6698" y="10480"/>
                      <a:pt x="6720" y="10308"/>
                      <a:pt x="6682" y="10135"/>
                    </a:cubicBezTo>
                    <a:cubicBezTo>
                      <a:pt x="6637" y="10148"/>
                      <a:pt x="6584" y="10154"/>
                      <a:pt x="6541" y="10154"/>
                    </a:cubicBezTo>
                    <a:cubicBezTo>
                      <a:pt x="6419" y="10154"/>
                      <a:pt x="6325" y="10115"/>
                      <a:pt x="6283" y="10047"/>
                    </a:cubicBezTo>
                    <a:cubicBezTo>
                      <a:pt x="6216" y="9936"/>
                      <a:pt x="6248" y="9848"/>
                      <a:pt x="6276" y="9769"/>
                    </a:cubicBezTo>
                    <a:cubicBezTo>
                      <a:pt x="6294" y="9720"/>
                      <a:pt x="6310" y="9674"/>
                      <a:pt x="6306" y="9620"/>
                    </a:cubicBezTo>
                    <a:cubicBezTo>
                      <a:pt x="6297" y="9521"/>
                      <a:pt x="6210" y="9363"/>
                      <a:pt x="6124" y="9363"/>
                    </a:cubicBezTo>
                    <a:cubicBezTo>
                      <a:pt x="6058" y="9363"/>
                      <a:pt x="6011" y="9343"/>
                      <a:pt x="5985" y="9304"/>
                    </a:cubicBezTo>
                    <a:cubicBezTo>
                      <a:pt x="5940" y="9237"/>
                      <a:pt x="5979" y="9144"/>
                      <a:pt x="5999" y="9094"/>
                    </a:cubicBezTo>
                    <a:cubicBezTo>
                      <a:pt x="6001" y="9091"/>
                      <a:pt x="6002" y="9088"/>
                      <a:pt x="6003" y="9085"/>
                    </a:cubicBezTo>
                    <a:lnTo>
                      <a:pt x="6002" y="9081"/>
                    </a:lnTo>
                    <a:cubicBezTo>
                      <a:pt x="5965" y="8953"/>
                      <a:pt x="5909" y="8760"/>
                      <a:pt x="6019" y="8658"/>
                    </a:cubicBezTo>
                    <a:cubicBezTo>
                      <a:pt x="6048" y="8632"/>
                      <a:pt x="6057" y="8613"/>
                      <a:pt x="6056" y="8603"/>
                    </a:cubicBezTo>
                    <a:cubicBezTo>
                      <a:pt x="6053" y="8579"/>
                      <a:pt x="5990" y="8544"/>
                      <a:pt x="5948" y="8522"/>
                    </a:cubicBezTo>
                    <a:cubicBezTo>
                      <a:pt x="5887" y="8488"/>
                      <a:pt x="5829" y="8457"/>
                      <a:pt x="5807" y="8406"/>
                    </a:cubicBezTo>
                    <a:cubicBezTo>
                      <a:pt x="5745" y="8269"/>
                      <a:pt x="5730" y="8093"/>
                      <a:pt x="5716" y="7923"/>
                    </a:cubicBezTo>
                    <a:cubicBezTo>
                      <a:pt x="5709" y="7846"/>
                      <a:pt x="5703" y="7772"/>
                      <a:pt x="5693" y="7702"/>
                    </a:cubicBezTo>
                    <a:lnTo>
                      <a:pt x="5682" y="7632"/>
                    </a:lnTo>
                    <a:lnTo>
                      <a:pt x="5753" y="7645"/>
                    </a:lnTo>
                    <a:cubicBezTo>
                      <a:pt x="5759" y="7647"/>
                      <a:pt x="5765" y="7647"/>
                      <a:pt x="5772" y="7647"/>
                    </a:cubicBezTo>
                    <a:cubicBezTo>
                      <a:pt x="5829" y="7647"/>
                      <a:pt x="5891" y="7598"/>
                      <a:pt x="5930" y="7521"/>
                    </a:cubicBezTo>
                    <a:cubicBezTo>
                      <a:pt x="5965" y="7453"/>
                      <a:pt x="5986" y="7346"/>
                      <a:pt x="5930" y="7270"/>
                    </a:cubicBezTo>
                    <a:lnTo>
                      <a:pt x="5890" y="7214"/>
                    </a:lnTo>
                    <a:lnTo>
                      <a:pt x="5955" y="7192"/>
                    </a:lnTo>
                    <a:cubicBezTo>
                      <a:pt x="5995" y="7179"/>
                      <a:pt x="6007" y="7160"/>
                      <a:pt x="6012" y="7147"/>
                    </a:cubicBezTo>
                    <a:cubicBezTo>
                      <a:pt x="6042" y="7072"/>
                      <a:pt x="5963" y="6920"/>
                      <a:pt x="5905" y="6809"/>
                    </a:cubicBezTo>
                    <a:cubicBezTo>
                      <a:pt x="5879" y="6761"/>
                      <a:pt x="5857" y="6719"/>
                      <a:pt x="5842" y="6682"/>
                    </a:cubicBezTo>
                    <a:cubicBezTo>
                      <a:pt x="5770" y="6725"/>
                      <a:pt x="5753" y="6733"/>
                      <a:pt x="5654" y="6779"/>
                    </a:cubicBezTo>
                    <a:lnTo>
                      <a:pt x="5590" y="6809"/>
                    </a:lnTo>
                    <a:lnTo>
                      <a:pt x="5572" y="6754"/>
                    </a:lnTo>
                    <a:cubicBezTo>
                      <a:pt x="5532" y="6629"/>
                      <a:pt x="5435" y="6557"/>
                      <a:pt x="5341" y="6488"/>
                    </a:cubicBezTo>
                    <a:cubicBezTo>
                      <a:pt x="5250" y="6420"/>
                      <a:pt x="5165" y="6357"/>
                      <a:pt x="5157" y="6252"/>
                    </a:cubicBezTo>
                    <a:cubicBezTo>
                      <a:pt x="5150" y="6157"/>
                      <a:pt x="5211" y="6052"/>
                      <a:pt x="5353" y="5910"/>
                    </a:cubicBezTo>
                    <a:cubicBezTo>
                      <a:pt x="5419" y="5844"/>
                      <a:pt x="5476" y="5807"/>
                      <a:pt x="5522" y="5777"/>
                    </a:cubicBezTo>
                    <a:cubicBezTo>
                      <a:pt x="5615" y="5717"/>
                      <a:pt x="5649" y="5695"/>
                      <a:pt x="5633" y="5496"/>
                    </a:cubicBezTo>
                    <a:cubicBezTo>
                      <a:pt x="5620" y="5328"/>
                      <a:pt x="5598" y="5305"/>
                      <a:pt x="5517" y="5219"/>
                    </a:cubicBezTo>
                    <a:cubicBezTo>
                      <a:pt x="5503" y="5203"/>
                      <a:pt x="5486" y="5185"/>
                      <a:pt x="5467" y="5164"/>
                    </a:cubicBezTo>
                    <a:lnTo>
                      <a:pt x="5423" y="5225"/>
                    </a:lnTo>
                    <a:lnTo>
                      <a:pt x="5385" y="5153"/>
                    </a:lnTo>
                    <a:cubicBezTo>
                      <a:pt x="5334" y="5056"/>
                      <a:pt x="5353" y="4986"/>
                      <a:pt x="5378" y="4945"/>
                    </a:cubicBezTo>
                    <a:cubicBezTo>
                      <a:pt x="5419" y="4877"/>
                      <a:pt x="5508" y="4834"/>
                      <a:pt x="5621" y="4827"/>
                    </a:cubicBezTo>
                    <a:cubicBezTo>
                      <a:pt x="5674" y="4690"/>
                      <a:pt x="5593" y="4620"/>
                      <a:pt x="5451" y="4514"/>
                    </a:cubicBezTo>
                    <a:cubicBezTo>
                      <a:pt x="5359" y="4446"/>
                      <a:pt x="5265" y="4375"/>
                      <a:pt x="5222" y="4268"/>
                    </a:cubicBezTo>
                    <a:lnTo>
                      <a:pt x="5194" y="4197"/>
                    </a:lnTo>
                    <a:lnTo>
                      <a:pt x="5270" y="4198"/>
                    </a:lnTo>
                    <a:cubicBezTo>
                      <a:pt x="5484" y="4203"/>
                      <a:pt x="5569" y="4249"/>
                      <a:pt x="5709" y="4326"/>
                    </a:cubicBezTo>
                    <a:cubicBezTo>
                      <a:pt x="5729" y="4337"/>
                      <a:pt x="5750" y="4349"/>
                      <a:pt x="5773" y="4361"/>
                    </a:cubicBezTo>
                    <a:cubicBezTo>
                      <a:pt x="5921" y="4441"/>
                      <a:pt x="5930" y="4506"/>
                      <a:pt x="5927" y="4584"/>
                    </a:cubicBezTo>
                    <a:cubicBezTo>
                      <a:pt x="5925" y="4627"/>
                      <a:pt x="5924" y="4661"/>
                      <a:pt x="5982" y="4719"/>
                    </a:cubicBezTo>
                    <a:cubicBezTo>
                      <a:pt x="6047" y="4784"/>
                      <a:pt x="6121" y="4825"/>
                      <a:pt x="6175" y="4825"/>
                    </a:cubicBezTo>
                    <a:cubicBezTo>
                      <a:pt x="6192" y="4825"/>
                      <a:pt x="6245" y="4825"/>
                      <a:pt x="6269" y="4718"/>
                    </a:cubicBezTo>
                    <a:cubicBezTo>
                      <a:pt x="6284" y="4650"/>
                      <a:pt x="6194" y="4585"/>
                      <a:pt x="6122" y="4533"/>
                    </a:cubicBezTo>
                    <a:cubicBezTo>
                      <a:pt x="6081" y="4504"/>
                      <a:pt x="6048" y="4480"/>
                      <a:pt x="6031" y="4454"/>
                    </a:cubicBezTo>
                    <a:cubicBezTo>
                      <a:pt x="5888" y="4241"/>
                      <a:pt x="5893" y="4101"/>
                      <a:pt x="5900" y="3953"/>
                    </a:cubicBezTo>
                    <a:cubicBezTo>
                      <a:pt x="5903" y="3872"/>
                      <a:pt x="5906" y="3787"/>
                      <a:pt x="5885" y="3682"/>
                    </a:cubicBezTo>
                    <a:cubicBezTo>
                      <a:pt x="5864" y="3576"/>
                      <a:pt x="5881" y="3489"/>
                      <a:pt x="5936" y="3422"/>
                    </a:cubicBezTo>
                    <a:cubicBezTo>
                      <a:pt x="6022" y="3318"/>
                      <a:pt x="6171" y="3296"/>
                      <a:pt x="6281" y="3296"/>
                    </a:cubicBezTo>
                    <a:cubicBezTo>
                      <a:pt x="6413" y="3296"/>
                      <a:pt x="6559" y="3328"/>
                      <a:pt x="6669" y="3381"/>
                    </a:cubicBezTo>
                    <a:cubicBezTo>
                      <a:pt x="6723" y="3353"/>
                      <a:pt x="6817" y="3342"/>
                      <a:pt x="6967" y="3326"/>
                    </a:cubicBezTo>
                    <a:cubicBezTo>
                      <a:pt x="7121" y="3310"/>
                      <a:pt x="7375" y="3284"/>
                      <a:pt x="7415" y="3212"/>
                    </a:cubicBezTo>
                    <a:cubicBezTo>
                      <a:pt x="7402" y="3192"/>
                      <a:pt x="7370" y="3153"/>
                      <a:pt x="7346" y="3123"/>
                    </a:cubicBezTo>
                    <a:cubicBezTo>
                      <a:pt x="7242" y="2994"/>
                      <a:pt x="7180" y="2912"/>
                      <a:pt x="7210" y="2850"/>
                    </a:cubicBezTo>
                    <a:cubicBezTo>
                      <a:pt x="7217" y="2834"/>
                      <a:pt x="7238" y="2807"/>
                      <a:pt x="7289" y="2807"/>
                    </a:cubicBezTo>
                    <a:cubicBezTo>
                      <a:pt x="7309" y="2807"/>
                      <a:pt x="7334" y="2811"/>
                      <a:pt x="7366" y="2820"/>
                    </a:cubicBezTo>
                    <a:cubicBezTo>
                      <a:pt x="7341" y="2745"/>
                      <a:pt x="7339" y="2674"/>
                      <a:pt x="7358" y="2610"/>
                    </a:cubicBezTo>
                    <a:cubicBezTo>
                      <a:pt x="7375" y="2550"/>
                      <a:pt x="7412" y="2498"/>
                      <a:pt x="7466" y="2454"/>
                    </a:cubicBezTo>
                    <a:cubicBezTo>
                      <a:pt x="7440" y="2438"/>
                      <a:pt x="7429" y="2419"/>
                      <a:pt x="7431" y="2387"/>
                    </a:cubicBezTo>
                    <a:cubicBezTo>
                      <a:pt x="7432" y="2384"/>
                      <a:pt x="7430" y="2373"/>
                      <a:pt x="7405" y="2344"/>
                    </a:cubicBezTo>
                    <a:lnTo>
                      <a:pt x="7283" y="2204"/>
                    </a:lnTo>
                    <a:lnTo>
                      <a:pt x="7459" y="2263"/>
                    </a:lnTo>
                    <a:cubicBezTo>
                      <a:pt x="7483" y="2271"/>
                      <a:pt x="7505" y="2275"/>
                      <a:pt x="7527" y="2275"/>
                    </a:cubicBezTo>
                    <a:cubicBezTo>
                      <a:pt x="7628" y="2275"/>
                      <a:pt x="7716" y="2190"/>
                      <a:pt x="7809" y="2100"/>
                    </a:cubicBezTo>
                    <a:cubicBezTo>
                      <a:pt x="7889" y="2022"/>
                      <a:pt x="7972" y="1942"/>
                      <a:pt x="8076" y="1902"/>
                    </a:cubicBezTo>
                    <a:cubicBezTo>
                      <a:pt x="8167" y="1866"/>
                      <a:pt x="8252" y="1843"/>
                      <a:pt x="8334" y="1821"/>
                    </a:cubicBezTo>
                    <a:cubicBezTo>
                      <a:pt x="8443" y="1792"/>
                      <a:pt x="8546" y="1764"/>
                      <a:pt x="8651" y="1710"/>
                    </a:cubicBezTo>
                    <a:lnTo>
                      <a:pt x="8530" y="1669"/>
                    </a:lnTo>
                    <a:lnTo>
                      <a:pt x="8581" y="1612"/>
                    </a:lnTo>
                    <a:cubicBezTo>
                      <a:pt x="8706" y="1472"/>
                      <a:pt x="9007" y="1393"/>
                      <a:pt x="9206" y="1341"/>
                    </a:cubicBezTo>
                    <a:cubicBezTo>
                      <a:pt x="9237" y="1333"/>
                      <a:pt x="9266" y="1326"/>
                      <a:pt x="9290" y="1319"/>
                    </a:cubicBezTo>
                    <a:lnTo>
                      <a:pt x="9411" y="1285"/>
                    </a:lnTo>
                    <a:lnTo>
                      <a:pt x="9348" y="1393"/>
                    </a:lnTo>
                    <a:cubicBezTo>
                      <a:pt x="9318" y="1443"/>
                      <a:pt x="9308" y="1482"/>
                      <a:pt x="9300" y="1526"/>
                    </a:cubicBezTo>
                    <a:cubicBezTo>
                      <a:pt x="9350" y="1508"/>
                      <a:pt x="9402" y="1505"/>
                      <a:pt x="9446" y="1502"/>
                    </a:cubicBezTo>
                    <a:cubicBezTo>
                      <a:pt x="9530" y="1496"/>
                      <a:pt x="9550" y="1490"/>
                      <a:pt x="9554" y="1468"/>
                    </a:cubicBezTo>
                    <a:cubicBezTo>
                      <a:pt x="9564" y="1415"/>
                      <a:pt x="9605" y="1326"/>
                      <a:pt x="9768" y="1326"/>
                    </a:cubicBezTo>
                    <a:cubicBezTo>
                      <a:pt x="9783" y="1326"/>
                      <a:pt x="9797" y="1327"/>
                      <a:pt x="9811" y="1328"/>
                    </a:cubicBezTo>
                    <a:cubicBezTo>
                      <a:pt x="9767" y="1277"/>
                      <a:pt x="9725" y="1224"/>
                      <a:pt x="9686" y="1169"/>
                    </a:cubicBezTo>
                    <a:lnTo>
                      <a:pt x="9621" y="1080"/>
                    </a:lnTo>
                    <a:lnTo>
                      <a:pt x="9731" y="1090"/>
                    </a:lnTo>
                    <a:cubicBezTo>
                      <a:pt x="9749" y="1091"/>
                      <a:pt x="9768" y="1092"/>
                      <a:pt x="9786" y="1092"/>
                    </a:cubicBezTo>
                    <a:cubicBezTo>
                      <a:pt x="9889" y="1092"/>
                      <a:pt x="9993" y="1068"/>
                      <a:pt x="10094" y="1045"/>
                    </a:cubicBezTo>
                    <a:cubicBezTo>
                      <a:pt x="10096" y="1045"/>
                      <a:pt x="10098" y="1044"/>
                      <a:pt x="10100" y="1044"/>
                    </a:cubicBezTo>
                    <a:cubicBezTo>
                      <a:pt x="10005" y="739"/>
                      <a:pt x="10024" y="325"/>
                      <a:pt x="10375" y="87"/>
                    </a:cubicBezTo>
                    <a:cubicBezTo>
                      <a:pt x="10471" y="22"/>
                      <a:pt x="10517" y="0"/>
                      <a:pt x="10559" y="0"/>
                    </a:cubicBezTo>
                    <a:cubicBezTo>
                      <a:pt x="10584" y="0"/>
                      <a:pt x="10603" y="8"/>
                      <a:pt x="10619" y="16"/>
                    </a:cubicBezTo>
                    <a:cubicBezTo>
                      <a:pt x="10637" y="24"/>
                      <a:pt x="10657" y="33"/>
                      <a:pt x="10701" y="33"/>
                    </a:cubicBezTo>
                    <a:cubicBezTo>
                      <a:pt x="10720" y="33"/>
                      <a:pt x="10741" y="31"/>
                      <a:pt x="10765" y="28"/>
                    </a:cubicBezTo>
                    <a:cubicBezTo>
                      <a:pt x="10779" y="26"/>
                      <a:pt x="10791" y="25"/>
                      <a:pt x="10803" y="25"/>
                    </a:cubicBezTo>
                    <a:cubicBezTo>
                      <a:pt x="10871" y="25"/>
                      <a:pt x="10900" y="56"/>
                      <a:pt x="10913" y="83"/>
                    </a:cubicBezTo>
                    <a:cubicBezTo>
                      <a:pt x="10952" y="164"/>
                      <a:pt x="10871" y="295"/>
                      <a:pt x="10726" y="479"/>
                    </a:cubicBezTo>
                    <a:cubicBezTo>
                      <a:pt x="10775" y="478"/>
                      <a:pt x="10826" y="466"/>
                      <a:pt x="10875" y="455"/>
                    </a:cubicBezTo>
                    <a:cubicBezTo>
                      <a:pt x="10927" y="443"/>
                      <a:pt x="10981" y="430"/>
                      <a:pt x="11033" y="430"/>
                    </a:cubicBezTo>
                    <a:cubicBezTo>
                      <a:pt x="11106" y="430"/>
                      <a:pt x="11166" y="454"/>
                      <a:pt x="11215" y="504"/>
                    </a:cubicBezTo>
                    <a:cubicBezTo>
                      <a:pt x="11285" y="573"/>
                      <a:pt x="11251" y="656"/>
                      <a:pt x="11228" y="711"/>
                    </a:cubicBezTo>
                    <a:cubicBezTo>
                      <a:pt x="11218" y="737"/>
                      <a:pt x="11204" y="769"/>
                      <a:pt x="11211" y="781"/>
                    </a:cubicBezTo>
                    <a:cubicBezTo>
                      <a:pt x="11214" y="787"/>
                      <a:pt x="11231" y="804"/>
                      <a:pt x="11302" y="819"/>
                    </a:cubicBezTo>
                    <a:cubicBezTo>
                      <a:pt x="11302" y="797"/>
                      <a:pt x="11306" y="781"/>
                      <a:pt x="11309" y="767"/>
                    </a:cubicBezTo>
                    <a:cubicBezTo>
                      <a:pt x="11313" y="747"/>
                      <a:pt x="11316" y="738"/>
                      <a:pt x="11283" y="687"/>
                    </a:cubicBezTo>
                    <a:lnTo>
                      <a:pt x="11258" y="648"/>
                    </a:lnTo>
                    <a:lnTo>
                      <a:pt x="11294" y="620"/>
                    </a:lnTo>
                    <a:cubicBezTo>
                      <a:pt x="11398" y="538"/>
                      <a:pt x="11482" y="530"/>
                      <a:pt x="11570" y="522"/>
                    </a:cubicBezTo>
                    <a:cubicBezTo>
                      <a:pt x="11602" y="519"/>
                      <a:pt x="11635" y="516"/>
                      <a:pt x="11671" y="509"/>
                    </a:cubicBezTo>
                    <a:cubicBezTo>
                      <a:pt x="11748" y="495"/>
                      <a:pt x="11778" y="485"/>
                      <a:pt x="11797" y="479"/>
                    </a:cubicBezTo>
                    <a:cubicBezTo>
                      <a:pt x="11812" y="474"/>
                      <a:pt x="11825" y="470"/>
                      <a:pt x="11845" y="470"/>
                    </a:cubicBezTo>
                    <a:cubicBezTo>
                      <a:pt x="11862" y="470"/>
                      <a:pt x="11880" y="473"/>
                      <a:pt x="11922" y="478"/>
                    </a:cubicBezTo>
                    <a:lnTo>
                      <a:pt x="11958" y="483"/>
                    </a:lnTo>
                    <a:cubicBezTo>
                      <a:pt x="11969" y="485"/>
                      <a:pt x="11980" y="485"/>
                      <a:pt x="11989" y="485"/>
                    </a:cubicBezTo>
                    <a:cubicBezTo>
                      <a:pt x="12016" y="485"/>
                      <a:pt x="12036" y="481"/>
                      <a:pt x="12055" y="476"/>
                    </a:cubicBezTo>
                    <a:cubicBezTo>
                      <a:pt x="12072" y="472"/>
                      <a:pt x="12088" y="468"/>
                      <a:pt x="12106" y="468"/>
                    </a:cubicBezTo>
                    <a:cubicBezTo>
                      <a:pt x="12174" y="468"/>
                      <a:pt x="12214" y="522"/>
                      <a:pt x="12267" y="629"/>
                    </a:cubicBezTo>
                    <a:cubicBezTo>
                      <a:pt x="12285" y="664"/>
                      <a:pt x="12322" y="737"/>
                      <a:pt x="12339" y="737"/>
                    </a:cubicBezTo>
                    <a:cubicBezTo>
                      <a:pt x="12345" y="737"/>
                      <a:pt x="12361" y="734"/>
                      <a:pt x="12397" y="710"/>
                    </a:cubicBezTo>
                    <a:lnTo>
                      <a:pt x="12425" y="692"/>
                    </a:lnTo>
                    <a:lnTo>
                      <a:pt x="12453" y="710"/>
                    </a:lnTo>
                    <a:cubicBezTo>
                      <a:pt x="12681" y="858"/>
                      <a:pt x="12691" y="1028"/>
                      <a:pt x="12660" y="1145"/>
                    </a:cubicBezTo>
                    <a:lnTo>
                      <a:pt x="12648" y="1191"/>
                    </a:lnTo>
                    <a:lnTo>
                      <a:pt x="12639" y="1189"/>
                    </a:lnTo>
                    <a:cubicBezTo>
                      <a:pt x="12784" y="1319"/>
                      <a:pt x="12849" y="1455"/>
                      <a:pt x="12734" y="1724"/>
                    </a:cubicBezTo>
                    <a:cubicBezTo>
                      <a:pt x="12673" y="1866"/>
                      <a:pt x="12576" y="1997"/>
                      <a:pt x="12483" y="2124"/>
                    </a:cubicBezTo>
                    <a:cubicBezTo>
                      <a:pt x="12413" y="2218"/>
                      <a:pt x="12348" y="2306"/>
                      <a:pt x="12300" y="2394"/>
                    </a:cubicBezTo>
                    <a:cubicBezTo>
                      <a:pt x="12245" y="2496"/>
                      <a:pt x="12130" y="2731"/>
                      <a:pt x="12115" y="2810"/>
                    </a:cubicBezTo>
                    <a:cubicBezTo>
                      <a:pt x="12083" y="2971"/>
                      <a:pt x="12047" y="3020"/>
                      <a:pt x="11960" y="3020"/>
                    </a:cubicBezTo>
                    <a:cubicBezTo>
                      <a:pt x="11959" y="3020"/>
                      <a:pt x="11959" y="3020"/>
                      <a:pt x="11959" y="3020"/>
                    </a:cubicBezTo>
                    <a:cubicBezTo>
                      <a:pt x="11930" y="3020"/>
                      <a:pt x="11906" y="3021"/>
                      <a:pt x="11865" y="3075"/>
                    </a:cubicBezTo>
                    <a:cubicBezTo>
                      <a:pt x="11780" y="3184"/>
                      <a:pt x="11730" y="3306"/>
                      <a:pt x="11688" y="3435"/>
                    </a:cubicBezTo>
                    <a:cubicBezTo>
                      <a:pt x="11696" y="3429"/>
                      <a:pt x="11704" y="3424"/>
                      <a:pt x="11713" y="3418"/>
                    </a:cubicBezTo>
                    <a:cubicBezTo>
                      <a:pt x="11756" y="3392"/>
                      <a:pt x="11798" y="3367"/>
                      <a:pt x="11838" y="3344"/>
                    </a:cubicBezTo>
                    <a:cubicBezTo>
                      <a:pt x="11931" y="3288"/>
                      <a:pt x="12019" y="3236"/>
                      <a:pt x="12100" y="3180"/>
                    </a:cubicBezTo>
                    <a:lnTo>
                      <a:pt x="12122" y="3165"/>
                    </a:lnTo>
                    <a:cubicBezTo>
                      <a:pt x="12404" y="2972"/>
                      <a:pt x="12422" y="2910"/>
                      <a:pt x="12421" y="2896"/>
                    </a:cubicBezTo>
                    <a:cubicBezTo>
                      <a:pt x="12420" y="2896"/>
                      <a:pt x="12402" y="2879"/>
                      <a:pt x="12321" y="2876"/>
                    </a:cubicBezTo>
                    <a:lnTo>
                      <a:pt x="12282" y="2874"/>
                    </a:lnTo>
                    <a:lnTo>
                      <a:pt x="12274" y="2836"/>
                    </a:lnTo>
                    <a:cubicBezTo>
                      <a:pt x="12259" y="2768"/>
                      <a:pt x="12248" y="2684"/>
                      <a:pt x="12293" y="2627"/>
                    </a:cubicBezTo>
                    <a:cubicBezTo>
                      <a:pt x="12338" y="2572"/>
                      <a:pt x="12420" y="2564"/>
                      <a:pt x="12501" y="2564"/>
                    </a:cubicBezTo>
                    <a:cubicBezTo>
                      <a:pt x="12614" y="2564"/>
                      <a:pt x="12639" y="2707"/>
                      <a:pt x="12657" y="2811"/>
                    </a:cubicBezTo>
                    <a:cubicBezTo>
                      <a:pt x="12662" y="2838"/>
                      <a:pt x="12667" y="2866"/>
                      <a:pt x="12672" y="2879"/>
                    </a:cubicBezTo>
                    <a:cubicBezTo>
                      <a:pt x="12685" y="2914"/>
                      <a:pt x="12683" y="2949"/>
                      <a:pt x="12682" y="2982"/>
                    </a:cubicBezTo>
                    <a:cubicBezTo>
                      <a:pt x="12680" y="3040"/>
                      <a:pt x="12678" y="3095"/>
                      <a:pt x="12751" y="3168"/>
                    </a:cubicBezTo>
                    <a:cubicBezTo>
                      <a:pt x="12808" y="3225"/>
                      <a:pt x="12800" y="3292"/>
                      <a:pt x="12793" y="3347"/>
                    </a:cubicBezTo>
                    <a:cubicBezTo>
                      <a:pt x="12788" y="3386"/>
                      <a:pt x="12784" y="3419"/>
                      <a:pt x="12798" y="3450"/>
                    </a:cubicBezTo>
                    <a:cubicBezTo>
                      <a:pt x="12817" y="3489"/>
                      <a:pt x="12834" y="3493"/>
                      <a:pt x="12870" y="3501"/>
                    </a:cubicBezTo>
                    <a:cubicBezTo>
                      <a:pt x="12904" y="3508"/>
                      <a:pt x="12951" y="3518"/>
                      <a:pt x="12992" y="3565"/>
                    </a:cubicBezTo>
                    <a:cubicBezTo>
                      <a:pt x="13016" y="3592"/>
                      <a:pt x="13054" y="3629"/>
                      <a:pt x="13095" y="3668"/>
                    </a:cubicBezTo>
                    <a:cubicBezTo>
                      <a:pt x="13181" y="3751"/>
                      <a:pt x="13278" y="3845"/>
                      <a:pt x="13333" y="3931"/>
                    </a:cubicBezTo>
                    <a:cubicBezTo>
                      <a:pt x="13365" y="3982"/>
                      <a:pt x="13366" y="4054"/>
                      <a:pt x="13367" y="4130"/>
                    </a:cubicBezTo>
                    <a:cubicBezTo>
                      <a:pt x="13369" y="4293"/>
                      <a:pt x="13384" y="4344"/>
                      <a:pt x="13477" y="4344"/>
                    </a:cubicBezTo>
                    <a:cubicBezTo>
                      <a:pt x="13550" y="4344"/>
                      <a:pt x="13582" y="4376"/>
                      <a:pt x="13596" y="4403"/>
                    </a:cubicBezTo>
                    <a:cubicBezTo>
                      <a:pt x="13638" y="4482"/>
                      <a:pt x="13569" y="4601"/>
                      <a:pt x="13496" y="4708"/>
                    </a:cubicBezTo>
                    <a:cubicBezTo>
                      <a:pt x="13445" y="4780"/>
                      <a:pt x="13365" y="4853"/>
                      <a:pt x="13249" y="4932"/>
                    </a:cubicBezTo>
                    <a:cubicBezTo>
                      <a:pt x="13205" y="4962"/>
                      <a:pt x="13206" y="4966"/>
                      <a:pt x="13214" y="4988"/>
                    </a:cubicBezTo>
                    <a:cubicBezTo>
                      <a:pt x="13223" y="5017"/>
                      <a:pt x="13239" y="5066"/>
                      <a:pt x="13201" y="5133"/>
                    </a:cubicBezTo>
                    <a:cubicBezTo>
                      <a:pt x="13193" y="5148"/>
                      <a:pt x="13180" y="5167"/>
                      <a:pt x="13166" y="5189"/>
                    </a:cubicBezTo>
                    <a:cubicBezTo>
                      <a:pt x="13118" y="5261"/>
                      <a:pt x="13019" y="5412"/>
                      <a:pt x="13069" y="5461"/>
                    </a:cubicBezTo>
                    <a:cubicBezTo>
                      <a:pt x="13151" y="5543"/>
                      <a:pt x="13181" y="5612"/>
                      <a:pt x="13160" y="5671"/>
                    </a:cubicBezTo>
                    <a:cubicBezTo>
                      <a:pt x="13129" y="5761"/>
                      <a:pt x="13002" y="5776"/>
                      <a:pt x="12918" y="5787"/>
                    </a:cubicBezTo>
                    <a:cubicBezTo>
                      <a:pt x="12906" y="5788"/>
                      <a:pt x="12891" y="5790"/>
                      <a:pt x="12883" y="5791"/>
                    </a:cubicBezTo>
                    <a:cubicBezTo>
                      <a:pt x="12837" y="5826"/>
                      <a:pt x="12790" y="5858"/>
                      <a:pt x="12745" y="5889"/>
                    </a:cubicBezTo>
                    <a:cubicBezTo>
                      <a:pt x="12523" y="6040"/>
                      <a:pt x="12402" y="6136"/>
                      <a:pt x="12494" y="6350"/>
                    </a:cubicBezTo>
                    <a:cubicBezTo>
                      <a:pt x="12511" y="6390"/>
                      <a:pt x="12541" y="6413"/>
                      <a:pt x="12573" y="6439"/>
                    </a:cubicBezTo>
                    <a:cubicBezTo>
                      <a:pt x="12619" y="6475"/>
                      <a:pt x="12677" y="6520"/>
                      <a:pt x="12682" y="6613"/>
                    </a:cubicBezTo>
                    <a:cubicBezTo>
                      <a:pt x="12683" y="6633"/>
                      <a:pt x="12683" y="6653"/>
                      <a:pt x="12684" y="6674"/>
                    </a:cubicBezTo>
                    <a:cubicBezTo>
                      <a:pt x="12684" y="6736"/>
                      <a:pt x="12685" y="6794"/>
                      <a:pt x="12710" y="6840"/>
                    </a:cubicBezTo>
                    <a:cubicBezTo>
                      <a:pt x="12811" y="7022"/>
                      <a:pt x="12831" y="7135"/>
                      <a:pt x="12863" y="7321"/>
                    </a:cubicBezTo>
                    <a:lnTo>
                      <a:pt x="12868" y="7349"/>
                    </a:lnTo>
                    <a:cubicBezTo>
                      <a:pt x="12883" y="7431"/>
                      <a:pt x="12895" y="7515"/>
                      <a:pt x="12906" y="7597"/>
                    </a:cubicBezTo>
                    <a:lnTo>
                      <a:pt x="12918" y="7680"/>
                    </a:lnTo>
                    <a:cubicBezTo>
                      <a:pt x="12923" y="7710"/>
                      <a:pt x="12925" y="7749"/>
                      <a:pt x="12901" y="7777"/>
                    </a:cubicBezTo>
                    <a:cubicBezTo>
                      <a:pt x="12891" y="7788"/>
                      <a:pt x="12872" y="7802"/>
                      <a:pt x="12841" y="7802"/>
                    </a:cubicBezTo>
                    <a:cubicBezTo>
                      <a:pt x="12832" y="7802"/>
                      <a:pt x="12821" y="7800"/>
                      <a:pt x="12811" y="7799"/>
                    </a:cubicBezTo>
                    <a:cubicBezTo>
                      <a:pt x="12805" y="7798"/>
                      <a:pt x="12800" y="7797"/>
                      <a:pt x="12795" y="7797"/>
                    </a:cubicBezTo>
                    <a:cubicBezTo>
                      <a:pt x="12769" y="7857"/>
                      <a:pt x="12734" y="7899"/>
                      <a:pt x="12706" y="7933"/>
                    </a:cubicBezTo>
                    <a:cubicBezTo>
                      <a:pt x="12663" y="7984"/>
                      <a:pt x="12641" y="8011"/>
                      <a:pt x="12659" y="8067"/>
                    </a:cubicBezTo>
                    <a:cubicBezTo>
                      <a:pt x="12688" y="8057"/>
                      <a:pt x="12715" y="8052"/>
                      <a:pt x="12739" y="8052"/>
                    </a:cubicBezTo>
                    <a:cubicBezTo>
                      <a:pt x="12893" y="8052"/>
                      <a:pt x="12899" y="8228"/>
                      <a:pt x="12903" y="8356"/>
                    </a:cubicBezTo>
                    <a:cubicBezTo>
                      <a:pt x="12906" y="8423"/>
                      <a:pt x="12909" y="8524"/>
                      <a:pt x="12936" y="8538"/>
                    </a:cubicBezTo>
                    <a:cubicBezTo>
                      <a:pt x="13285" y="8724"/>
                      <a:pt x="13188" y="9238"/>
                      <a:pt x="13142" y="9484"/>
                    </a:cubicBezTo>
                    <a:cubicBezTo>
                      <a:pt x="13129" y="9552"/>
                      <a:pt x="13099" y="9712"/>
                      <a:pt x="13118" y="9732"/>
                    </a:cubicBezTo>
                    <a:cubicBezTo>
                      <a:pt x="13118" y="9732"/>
                      <a:pt x="13124" y="9738"/>
                      <a:pt x="13161" y="9738"/>
                    </a:cubicBezTo>
                    <a:cubicBezTo>
                      <a:pt x="13181" y="9738"/>
                      <a:pt x="13204" y="9736"/>
                      <a:pt x="13231" y="9735"/>
                    </a:cubicBezTo>
                    <a:cubicBezTo>
                      <a:pt x="13270" y="9732"/>
                      <a:pt x="13318" y="9730"/>
                      <a:pt x="13375" y="9730"/>
                    </a:cubicBezTo>
                    <a:cubicBezTo>
                      <a:pt x="13437" y="9730"/>
                      <a:pt x="13504" y="9750"/>
                      <a:pt x="13576" y="9771"/>
                    </a:cubicBezTo>
                    <a:cubicBezTo>
                      <a:pt x="13638" y="9789"/>
                      <a:pt x="13701" y="9808"/>
                      <a:pt x="13763" y="9814"/>
                    </a:cubicBezTo>
                    <a:cubicBezTo>
                      <a:pt x="13763" y="9814"/>
                      <a:pt x="13763" y="9814"/>
                      <a:pt x="13763" y="9814"/>
                    </a:cubicBezTo>
                    <a:cubicBezTo>
                      <a:pt x="13784" y="9814"/>
                      <a:pt x="13811" y="9791"/>
                      <a:pt x="13832" y="9772"/>
                    </a:cubicBezTo>
                    <a:cubicBezTo>
                      <a:pt x="13859" y="9747"/>
                      <a:pt x="13887" y="9722"/>
                      <a:pt x="13924" y="9722"/>
                    </a:cubicBezTo>
                    <a:cubicBezTo>
                      <a:pt x="13992" y="9722"/>
                      <a:pt x="14015" y="9800"/>
                      <a:pt x="14026" y="9852"/>
                    </a:cubicBezTo>
                    <a:cubicBezTo>
                      <a:pt x="14189" y="9985"/>
                      <a:pt x="14135" y="10089"/>
                      <a:pt x="14087" y="10181"/>
                    </a:cubicBezTo>
                    <a:cubicBezTo>
                      <a:pt x="14078" y="10197"/>
                      <a:pt x="14069" y="10214"/>
                      <a:pt x="14061" y="10231"/>
                    </a:cubicBezTo>
                    <a:cubicBezTo>
                      <a:pt x="14098" y="10225"/>
                      <a:pt x="14133" y="10221"/>
                      <a:pt x="14166" y="10221"/>
                    </a:cubicBezTo>
                    <a:cubicBezTo>
                      <a:pt x="14457" y="10221"/>
                      <a:pt x="14515" y="10471"/>
                      <a:pt x="14562" y="10671"/>
                    </a:cubicBezTo>
                    <a:cubicBezTo>
                      <a:pt x="14603" y="10847"/>
                      <a:pt x="14633" y="10955"/>
                      <a:pt x="14743" y="10955"/>
                    </a:cubicBezTo>
                    <a:cubicBezTo>
                      <a:pt x="14913" y="10955"/>
                      <a:pt x="14924" y="11165"/>
                      <a:pt x="14933" y="11334"/>
                    </a:cubicBezTo>
                    <a:cubicBezTo>
                      <a:pt x="14937" y="11403"/>
                      <a:pt x="14941" y="11474"/>
                      <a:pt x="14955" y="11510"/>
                    </a:cubicBezTo>
                    <a:cubicBezTo>
                      <a:pt x="14990" y="11599"/>
                      <a:pt x="15053" y="11656"/>
                      <a:pt x="15114" y="11711"/>
                    </a:cubicBezTo>
                    <a:cubicBezTo>
                      <a:pt x="15194" y="11783"/>
                      <a:pt x="15277" y="11858"/>
                      <a:pt x="15277" y="11995"/>
                    </a:cubicBezTo>
                    <a:cubicBezTo>
                      <a:pt x="15277" y="12052"/>
                      <a:pt x="15267" y="12140"/>
                      <a:pt x="15255" y="12250"/>
                    </a:cubicBezTo>
                    <a:cubicBezTo>
                      <a:pt x="15221" y="12565"/>
                      <a:pt x="15163" y="13092"/>
                      <a:pt x="15322" y="13269"/>
                    </a:cubicBezTo>
                    <a:cubicBezTo>
                      <a:pt x="15358" y="13308"/>
                      <a:pt x="15402" y="13327"/>
                      <a:pt x="15458" y="13327"/>
                    </a:cubicBezTo>
                    <a:cubicBezTo>
                      <a:pt x="15489" y="13327"/>
                      <a:pt x="15523" y="13321"/>
                      <a:pt x="15560" y="13310"/>
                    </a:cubicBezTo>
                    <a:cubicBezTo>
                      <a:pt x="15592" y="13300"/>
                      <a:pt x="15602" y="13268"/>
                      <a:pt x="15616" y="13201"/>
                    </a:cubicBezTo>
                    <a:cubicBezTo>
                      <a:pt x="15631" y="13130"/>
                      <a:pt x="15654" y="13024"/>
                      <a:pt x="15778" y="13024"/>
                    </a:cubicBezTo>
                    <a:cubicBezTo>
                      <a:pt x="15853" y="13024"/>
                      <a:pt x="15925" y="12994"/>
                      <a:pt x="16001" y="12962"/>
                    </a:cubicBezTo>
                    <a:cubicBezTo>
                      <a:pt x="16033" y="12949"/>
                      <a:pt x="16067" y="12935"/>
                      <a:pt x="16101" y="12923"/>
                    </a:cubicBezTo>
                    <a:cubicBezTo>
                      <a:pt x="16107" y="12912"/>
                      <a:pt x="16113" y="12887"/>
                      <a:pt x="16117" y="12870"/>
                    </a:cubicBezTo>
                    <a:cubicBezTo>
                      <a:pt x="16129" y="12816"/>
                      <a:pt x="16148" y="12735"/>
                      <a:pt x="16224" y="12735"/>
                    </a:cubicBezTo>
                    <a:cubicBezTo>
                      <a:pt x="16261" y="12735"/>
                      <a:pt x="16299" y="12756"/>
                      <a:pt x="16348" y="12804"/>
                    </a:cubicBezTo>
                    <a:cubicBezTo>
                      <a:pt x="16394" y="12850"/>
                      <a:pt x="16419" y="12914"/>
                      <a:pt x="16440" y="12979"/>
                    </a:cubicBezTo>
                    <a:cubicBezTo>
                      <a:pt x="16462" y="12939"/>
                      <a:pt x="16490" y="12903"/>
                      <a:pt x="16518" y="12867"/>
                    </a:cubicBezTo>
                    <a:cubicBezTo>
                      <a:pt x="16577" y="12791"/>
                      <a:pt x="16633" y="12719"/>
                      <a:pt x="16633" y="12599"/>
                    </a:cubicBezTo>
                    <a:cubicBezTo>
                      <a:pt x="16633" y="12502"/>
                      <a:pt x="16694" y="12436"/>
                      <a:pt x="16747" y="12377"/>
                    </a:cubicBezTo>
                    <a:cubicBezTo>
                      <a:pt x="16814" y="12305"/>
                      <a:pt x="16866" y="12249"/>
                      <a:pt x="16834" y="12138"/>
                    </a:cubicBezTo>
                    <a:cubicBezTo>
                      <a:pt x="16801" y="12026"/>
                      <a:pt x="16821" y="11917"/>
                      <a:pt x="16891" y="11823"/>
                    </a:cubicBezTo>
                    <a:cubicBezTo>
                      <a:pt x="17003" y="11675"/>
                      <a:pt x="17238" y="11576"/>
                      <a:pt x="17477" y="11576"/>
                    </a:cubicBezTo>
                    <a:cubicBezTo>
                      <a:pt x="17647" y="11576"/>
                      <a:pt x="17789" y="11627"/>
                      <a:pt x="17878" y="11718"/>
                    </a:cubicBezTo>
                    <a:cubicBezTo>
                      <a:pt x="17934" y="11776"/>
                      <a:pt x="17941" y="11857"/>
                      <a:pt x="17947" y="11929"/>
                    </a:cubicBezTo>
                    <a:cubicBezTo>
                      <a:pt x="17957" y="12046"/>
                      <a:pt x="17968" y="12076"/>
                      <a:pt x="18047" y="12076"/>
                    </a:cubicBezTo>
                    <a:cubicBezTo>
                      <a:pt x="18062" y="12076"/>
                      <a:pt x="18079" y="12075"/>
                      <a:pt x="18098" y="12072"/>
                    </a:cubicBezTo>
                    <a:cubicBezTo>
                      <a:pt x="18174" y="12060"/>
                      <a:pt x="18183" y="12022"/>
                      <a:pt x="18193" y="11955"/>
                    </a:cubicBezTo>
                    <a:cubicBezTo>
                      <a:pt x="18199" y="11914"/>
                      <a:pt x="18210" y="11838"/>
                      <a:pt x="18289" y="11838"/>
                    </a:cubicBezTo>
                    <a:cubicBezTo>
                      <a:pt x="18332" y="11838"/>
                      <a:pt x="18387" y="11863"/>
                      <a:pt x="18480" y="11924"/>
                    </a:cubicBezTo>
                    <a:cubicBezTo>
                      <a:pt x="18600" y="12004"/>
                      <a:pt x="18730" y="12237"/>
                      <a:pt x="18769" y="12345"/>
                    </a:cubicBezTo>
                    <a:cubicBezTo>
                      <a:pt x="18796" y="12419"/>
                      <a:pt x="18876" y="12538"/>
                      <a:pt x="18935" y="12626"/>
                    </a:cubicBezTo>
                    <a:cubicBezTo>
                      <a:pt x="18960" y="12664"/>
                      <a:pt x="18982" y="12696"/>
                      <a:pt x="18994" y="12717"/>
                    </a:cubicBezTo>
                    <a:cubicBezTo>
                      <a:pt x="19080" y="12863"/>
                      <a:pt x="19126" y="12903"/>
                      <a:pt x="19218" y="12983"/>
                    </a:cubicBezTo>
                    <a:cubicBezTo>
                      <a:pt x="19241" y="13003"/>
                      <a:pt x="19267" y="13026"/>
                      <a:pt x="19297" y="13053"/>
                    </a:cubicBezTo>
                    <a:cubicBezTo>
                      <a:pt x="19347" y="13099"/>
                      <a:pt x="19404" y="13176"/>
                      <a:pt x="19459" y="13252"/>
                    </a:cubicBezTo>
                    <a:cubicBezTo>
                      <a:pt x="19506" y="13316"/>
                      <a:pt x="19578" y="13412"/>
                      <a:pt x="19604" y="13423"/>
                    </a:cubicBezTo>
                    <a:cubicBezTo>
                      <a:pt x="19674" y="13442"/>
                      <a:pt x="19711" y="13506"/>
                      <a:pt x="19744" y="13562"/>
                    </a:cubicBezTo>
                    <a:cubicBezTo>
                      <a:pt x="19786" y="13634"/>
                      <a:pt x="19815" y="13678"/>
                      <a:pt x="19880" y="13678"/>
                    </a:cubicBezTo>
                    <a:cubicBezTo>
                      <a:pt x="19901" y="13678"/>
                      <a:pt x="19925" y="13674"/>
                      <a:pt x="19952" y="13665"/>
                    </a:cubicBezTo>
                    <a:cubicBezTo>
                      <a:pt x="19979" y="13656"/>
                      <a:pt x="20001" y="13652"/>
                      <a:pt x="20020" y="13652"/>
                    </a:cubicBezTo>
                    <a:cubicBezTo>
                      <a:pt x="20059" y="13652"/>
                      <a:pt x="20080" y="13669"/>
                      <a:pt x="20091" y="13684"/>
                    </a:cubicBezTo>
                    <a:cubicBezTo>
                      <a:pt x="20122" y="13726"/>
                      <a:pt x="20104" y="13784"/>
                      <a:pt x="20083" y="13850"/>
                    </a:cubicBezTo>
                    <a:cubicBezTo>
                      <a:pt x="20071" y="13888"/>
                      <a:pt x="20046" y="13968"/>
                      <a:pt x="20065" y="13980"/>
                    </a:cubicBezTo>
                    <a:cubicBezTo>
                      <a:pt x="20095" y="14000"/>
                      <a:pt x="20121" y="14011"/>
                      <a:pt x="20140" y="14011"/>
                    </a:cubicBezTo>
                    <a:cubicBezTo>
                      <a:pt x="20167" y="14011"/>
                      <a:pt x="20188" y="13984"/>
                      <a:pt x="20220" y="13942"/>
                    </a:cubicBezTo>
                    <a:cubicBezTo>
                      <a:pt x="20260" y="13887"/>
                      <a:pt x="20316" y="13812"/>
                      <a:pt x="20422" y="13812"/>
                    </a:cubicBezTo>
                    <a:cubicBezTo>
                      <a:pt x="20439" y="13812"/>
                      <a:pt x="20457" y="13814"/>
                      <a:pt x="20475" y="13817"/>
                    </a:cubicBezTo>
                    <a:cubicBezTo>
                      <a:pt x="20578" y="13839"/>
                      <a:pt x="20578" y="13950"/>
                      <a:pt x="20578" y="14010"/>
                    </a:cubicBezTo>
                    <a:cubicBezTo>
                      <a:pt x="20578" y="14018"/>
                      <a:pt x="20578" y="14027"/>
                      <a:pt x="20578" y="14034"/>
                    </a:cubicBezTo>
                    <a:cubicBezTo>
                      <a:pt x="20578" y="14034"/>
                      <a:pt x="20579" y="14034"/>
                      <a:pt x="20579" y="14034"/>
                    </a:cubicBezTo>
                    <a:cubicBezTo>
                      <a:pt x="20627" y="14034"/>
                      <a:pt x="20684" y="13983"/>
                      <a:pt x="20694" y="13967"/>
                    </a:cubicBezTo>
                    <a:cubicBezTo>
                      <a:pt x="20692" y="13970"/>
                      <a:pt x="20688" y="13982"/>
                      <a:pt x="20692" y="13996"/>
                    </a:cubicBezTo>
                    <a:lnTo>
                      <a:pt x="20738" y="13983"/>
                    </a:lnTo>
                    <a:lnTo>
                      <a:pt x="20764" y="13937"/>
                    </a:lnTo>
                    <a:cubicBezTo>
                      <a:pt x="20954" y="14042"/>
                      <a:pt x="20990" y="14190"/>
                      <a:pt x="21021" y="14320"/>
                    </a:cubicBezTo>
                    <a:cubicBezTo>
                      <a:pt x="21053" y="14452"/>
                      <a:pt x="21079" y="14556"/>
                      <a:pt x="21257" y="14611"/>
                    </a:cubicBezTo>
                    <a:lnTo>
                      <a:pt x="21346" y="14638"/>
                    </a:lnTo>
                    <a:lnTo>
                      <a:pt x="21275" y="14697"/>
                    </a:lnTo>
                    <a:cubicBezTo>
                      <a:pt x="21269" y="14703"/>
                      <a:pt x="21262" y="14715"/>
                      <a:pt x="21254" y="14727"/>
                    </a:cubicBezTo>
                    <a:cubicBezTo>
                      <a:pt x="21239" y="14754"/>
                      <a:pt x="21218" y="14788"/>
                      <a:pt x="21177" y="14817"/>
                    </a:cubicBezTo>
                    <a:cubicBezTo>
                      <a:pt x="21202" y="14889"/>
                      <a:pt x="21238" y="14988"/>
                      <a:pt x="21268" y="15048"/>
                    </a:cubicBezTo>
                    <a:cubicBezTo>
                      <a:pt x="21274" y="15048"/>
                      <a:pt x="21279" y="15047"/>
                      <a:pt x="21284" y="15046"/>
                    </a:cubicBezTo>
                    <a:cubicBezTo>
                      <a:pt x="21297" y="15045"/>
                      <a:pt x="21312" y="15043"/>
                      <a:pt x="21326" y="15043"/>
                    </a:cubicBezTo>
                    <a:cubicBezTo>
                      <a:pt x="21395" y="15043"/>
                      <a:pt x="21430" y="15083"/>
                      <a:pt x="21447" y="15117"/>
                    </a:cubicBezTo>
                    <a:cubicBezTo>
                      <a:pt x="21468" y="15159"/>
                      <a:pt x="21492" y="15194"/>
                      <a:pt x="21512" y="15225"/>
                    </a:cubicBezTo>
                    <a:cubicBezTo>
                      <a:pt x="21551" y="15283"/>
                      <a:pt x="21585" y="15333"/>
                      <a:pt x="21572" y="15392"/>
                    </a:cubicBezTo>
                    <a:cubicBezTo>
                      <a:pt x="21561" y="15440"/>
                      <a:pt x="21522" y="15480"/>
                      <a:pt x="21444" y="15526"/>
                    </a:cubicBezTo>
                    <a:cubicBezTo>
                      <a:pt x="21302" y="15609"/>
                      <a:pt x="21090" y="15846"/>
                      <a:pt x="21066" y="16045"/>
                    </a:cubicBezTo>
                    <a:cubicBezTo>
                      <a:pt x="21059" y="16099"/>
                      <a:pt x="21068" y="16144"/>
                      <a:pt x="21091" y="16182"/>
                    </a:cubicBezTo>
                    <a:cubicBezTo>
                      <a:pt x="21137" y="16148"/>
                      <a:pt x="21180" y="16140"/>
                      <a:pt x="21212" y="16140"/>
                    </a:cubicBezTo>
                    <a:cubicBezTo>
                      <a:pt x="21298" y="16140"/>
                      <a:pt x="21384" y="16199"/>
                      <a:pt x="21452" y="16306"/>
                    </a:cubicBezTo>
                    <a:cubicBezTo>
                      <a:pt x="21527" y="16424"/>
                      <a:pt x="21581" y="16609"/>
                      <a:pt x="21521" y="16736"/>
                    </a:cubicBezTo>
                    <a:cubicBezTo>
                      <a:pt x="21460" y="16865"/>
                      <a:pt x="21451" y="17006"/>
                      <a:pt x="21441" y="17155"/>
                    </a:cubicBezTo>
                    <a:cubicBezTo>
                      <a:pt x="21432" y="17292"/>
                      <a:pt x="21422" y="17434"/>
                      <a:pt x="21369" y="17569"/>
                    </a:cubicBezTo>
                    <a:cubicBezTo>
                      <a:pt x="21352" y="17613"/>
                      <a:pt x="21411" y="17715"/>
                      <a:pt x="21459" y="17798"/>
                    </a:cubicBezTo>
                    <a:cubicBezTo>
                      <a:pt x="21528" y="17917"/>
                      <a:pt x="21599" y="18040"/>
                      <a:pt x="21559" y="18138"/>
                    </a:cubicBezTo>
                    <a:cubicBezTo>
                      <a:pt x="21539" y="18188"/>
                      <a:pt x="21494" y="18223"/>
                      <a:pt x="21426" y="18242"/>
                    </a:cubicBezTo>
                    <a:cubicBezTo>
                      <a:pt x="21348" y="18264"/>
                      <a:pt x="21310" y="18343"/>
                      <a:pt x="21266" y="18434"/>
                    </a:cubicBezTo>
                    <a:cubicBezTo>
                      <a:pt x="21215" y="18540"/>
                      <a:pt x="21157" y="18661"/>
                      <a:pt x="21018" y="18712"/>
                    </a:cubicBezTo>
                    <a:cubicBezTo>
                      <a:pt x="20937" y="18741"/>
                      <a:pt x="20854" y="18755"/>
                      <a:pt x="20764" y="18755"/>
                    </a:cubicBezTo>
                    <a:cubicBezTo>
                      <a:pt x="20690" y="18755"/>
                      <a:pt x="20620" y="18746"/>
                      <a:pt x="20552" y="18737"/>
                    </a:cubicBezTo>
                    <a:cubicBezTo>
                      <a:pt x="20485" y="18729"/>
                      <a:pt x="20422" y="18720"/>
                      <a:pt x="20356" y="18720"/>
                    </a:cubicBezTo>
                    <a:cubicBezTo>
                      <a:pt x="20312" y="18720"/>
                      <a:pt x="20272" y="18724"/>
                      <a:pt x="20233" y="18732"/>
                    </a:cubicBezTo>
                    <a:cubicBezTo>
                      <a:pt x="20177" y="18742"/>
                      <a:pt x="20078" y="18810"/>
                      <a:pt x="20006" y="18860"/>
                    </a:cubicBezTo>
                    <a:cubicBezTo>
                      <a:pt x="19968" y="18886"/>
                      <a:pt x="19932" y="18911"/>
                      <a:pt x="19904" y="18927"/>
                    </a:cubicBezTo>
                    <a:cubicBezTo>
                      <a:pt x="19873" y="18945"/>
                      <a:pt x="19844" y="18953"/>
                      <a:pt x="19817" y="18953"/>
                    </a:cubicBezTo>
                    <a:cubicBezTo>
                      <a:pt x="19770" y="18953"/>
                      <a:pt x="19738" y="18928"/>
                      <a:pt x="19713" y="18908"/>
                    </a:cubicBezTo>
                    <a:cubicBezTo>
                      <a:pt x="19687" y="18887"/>
                      <a:pt x="19671" y="18876"/>
                      <a:pt x="19642" y="18876"/>
                    </a:cubicBezTo>
                    <a:cubicBezTo>
                      <a:pt x="19286" y="18882"/>
                      <a:pt x="19159" y="19063"/>
                      <a:pt x="18997" y="19292"/>
                    </a:cubicBezTo>
                    <a:cubicBezTo>
                      <a:pt x="18892" y="19440"/>
                      <a:pt x="18774" y="19607"/>
                      <a:pt x="18576" y="19735"/>
                    </a:cubicBezTo>
                    <a:cubicBezTo>
                      <a:pt x="18521" y="19771"/>
                      <a:pt x="18469" y="19806"/>
                      <a:pt x="18419" y="19840"/>
                    </a:cubicBezTo>
                    <a:cubicBezTo>
                      <a:pt x="18190" y="19994"/>
                      <a:pt x="17992" y="20128"/>
                      <a:pt x="17704" y="20181"/>
                    </a:cubicBezTo>
                    <a:cubicBezTo>
                      <a:pt x="17659" y="20189"/>
                      <a:pt x="17613" y="20198"/>
                      <a:pt x="17567" y="20207"/>
                    </a:cubicBezTo>
                    <a:cubicBezTo>
                      <a:pt x="17381" y="20244"/>
                      <a:pt x="17189" y="20282"/>
                      <a:pt x="16999" y="20282"/>
                    </a:cubicBezTo>
                    <a:cubicBezTo>
                      <a:pt x="16874" y="20282"/>
                      <a:pt x="16764" y="20266"/>
                      <a:pt x="16663" y="20233"/>
                    </a:cubicBezTo>
                    <a:cubicBezTo>
                      <a:pt x="16566" y="20200"/>
                      <a:pt x="16521" y="20139"/>
                      <a:pt x="16480" y="20084"/>
                    </a:cubicBezTo>
                    <a:cubicBezTo>
                      <a:pt x="16432" y="20019"/>
                      <a:pt x="16397" y="19971"/>
                      <a:pt x="16273" y="19971"/>
                    </a:cubicBezTo>
                    <a:cubicBezTo>
                      <a:pt x="16140" y="19971"/>
                      <a:pt x="16017" y="19955"/>
                      <a:pt x="15887" y="19938"/>
                    </a:cubicBezTo>
                    <a:lnTo>
                      <a:pt x="15810" y="19929"/>
                    </a:lnTo>
                    <a:cubicBezTo>
                      <a:pt x="15781" y="19925"/>
                      <a:pt x="15751" y="19921"/>
                      <a:pt x="15720" y="19917"/>
                    </a:cubicBezTo>
                    <a:cubicBezTo>
                      <a:pt x="15612" y="19902"/>
                      <a:pt x="15501" y="19887"/>
                      <a:pt x="15392" y="19887"/>
                    </a:cubicBezTo>
                    <a:cubicBezTo>
                      <a:pt x="15200" y="19887"/>
                      <a:pt x="15061" y="19935"/>
                      <a:pt x="14957" y="20040"/>
                    </a:cubicBezTo>
                    <a:cubicBezTo>
                      <a:pt x="14847" y="20149"/>
                      <a:pt x="14661" y="20209"/>
                      <a:pt x="14434" y="20209"/>
                    </a:cubicBezTo>
                    <a:cubicBezTo>
                      <a:pt x="14267" y="20209"/>
                      <a:pt x="14090" y="20176"/>
                      <a:pt x="13960" y="20121"/>
                    </a:cubicBezTo>
                    <a:cubicBezTo>
                      <a:pt x="13803" y="20053"/>
                      <a:pt x="13723" y="19925"/>
                      <a:pt x="13647" y="19801"/>
                    </a:cubicBezTo>
                    <a:cubicBezTo>
                      <a:pt x="13567" y="19674"/>
                      <a:pt x="13492" y="19553"/>
                      <a:pt x="13335" y="19493"/>
                    </a:cubicBezTo>
                    <a:cubicBezTo>
                      <a:pt x="13304" y="19481"/>
                      <a:pt x="13272" y="19475"/>
                      <a:pt x="13238" y="19475"/>
                    </a:cubicBezTo>
                    <a:cubicBezTo>
                      <a:pt x="13183" y="19475"/>
                      <a:pt x="13130" y="19490"/>
                      <a:pt x="13074" y="19506"/>
                    </a:cubicBezTo>
                    <a:cubicBezTo>
                      <a:pt x="13014" y="19523"/>
                      <a:pt x="12953" y="19540"/>
                      <a:pt x="12887" y="19540"/>
                    </a:cubicBezTo>
                    <a:cubicBezTo>
                      <a:pt x="12870" y="19540"/>
                      <a:pt x="12853" y="19539"/>
                      <a:pt x="12836" y="19537"/>
                    </a:cubicBezTo>
                    <a:cubicBezTo>
                      <a:pt x="12752" y="19525"/>
                      <a:pt x="12699" y="19489"/>
                      <a:pt x="12647" y="19454"/>
                    </a:cubicBezTo>
                    <a:cubicBezTo>
                      <a:pt x="12584" y="19413"/>
                      <a:pt x="12524" y="19373"/>
                      <a:pt x="12400" y="19373"/>
                    </a:cubicBezTo>
                    <a:cubicBezTo>
                      <a:pt x="12285" y="19373"/>
                      <a:pt x="12235" y="19333"/>
                      <a:pt x="12203" y="19307"/>
                    </a:cubicBezTo>
                    <a:cubicBezTo>
                      <a:pt x="12184" y="19292"/>
                      <a:pt x="12179" y="19288"/>
                      <a:pt x="12170" y="19288"/>
                    </a:cubicBezTo>
                    <a:cubicBezTo>
                      <a:pt x="12157" y="19288"/>
                      <a:pt x="12132" y="19294"/>
                      <a:pt x="12081" y="19321"/>
                    </a:cubicBezTo>
                    <a:cubicBezTo>
                      <a:pt x="12004" y="19361"/>
                      <a:pt x="11963" y="19441"/>
                      <a:pt x="11920" y="19526"/>
                    </a:cubicBezTo>
                    <a:cubicBezTo>
                      <a:pt x="11887" y="19592"/>
                      <a:pt x="11853" y="19661"/>
                      <a:pt x="11799" y="19714"/>
                    </a:cubicBezTo>
                    <a:cubicBezTo>
                      <a:pt x="11665" y="19847"/>
                      <a:pt x="11729" y="19973"/>
                      <a:pt x="11849" y="20164"/>
                    </a:cubicBezTo>
                    <a:cubicBezTo>
                      <a:pt x="11915" y="20269"/>
                      <a:pt x="11977" y="20367"/>
                      <a:pt x="11977" y="20470"/>
                    </a:cubicBezTo>
                    <a:cubicBezTo>
                      <a:pt x="11977" y="20849"/>
                      <a:pt x="11497" y="20991"/>
                      <a:pt x="11194" y="20991"/>
                    </a:cubicBezTo>
                    <a:lnTo>
                      <a:pt x="11097" y="20991"/>
                    </a:lnTo>
                    <a:cubicBezTo>
                      <a:pt x="10744" y="20991"/>
                      <a:pt x="10359" y="20967"/>
                      <a:pt x="10180" y="20789"/>
                    </a:cubicBezTo>
                    <a:cubicBezTo>
                      <a:pt x="10156" y="20765"/>
                      <a:pt x="10132" y="20738"/>
                      <a:pt x="10106" y="20708"/>
                    </a:cubicBezTo>
                    <a:cubicBezTo>
                      <a:pt x="10040" y="20634"/>
                      <a:pt x="9966" y="20550"/>
                      <a:pt x="9890" y="20527"/>
                    </a:cubicBezTo>
                    <a:cubicBezTo>
                      <a:pt x="9877" y="20522"/>
                      <a:pt x="9860" y="20520"/>
                      <a:pt x="9840" y="20520"/>
                    </a:cubicBezTo>
                    <a:cubicBezTo>
                      <a:pt x="9795" y="20520"/>
                      <a:pt x="9743" y="20531"/>
                      <a:pt x="9692" y="20540"/>
                    </a:cubicBezTo>
                    <a:cubicBezTo>
                      <a:pt x="9642" y="20550"/>
                      <a:pt x="9596" y="20558"/>
                      <a:pt x="9556" y="20558"/>
                    </a:cubicBezTo>
                    <a:cubicBezTo>
                      <a:pt x="9513" y="20558"/>
                      <a:pt x="9481" y="20548"/>
                      <a:pt x="9459" y="20526"/>
                    </a:cubicBezTo>
                    <a:cubicBezTo>
                      <a:pt x="9375" y="20442"/>
                      <a:pt x="9311" y="20382"/>
                      <a:pt x="9252" y="20382"/>
                    </a:cubicBezTo>
                    <a:cubicBezTo>
                      <a:pt x="9217" y="20382"/>
                      <a:pt x="9178" y="20404"/>
                      <a:pt x="9133" y="20449"/>
                    </a:cubicBezTo>
                    <a:cubicBezTo>
                      <a:pt x="9125" y="20457"/>
                      <a:pt x="9117" y="20462"/>
                      <a:pt x="9015" y="20523"/>
                    </a:cubicBezTo>
                    <a:cubicBezTo>
                      <a:pt x="8943" y="20565"/>
                      <a:pt x="8811" y="20644"/>
                      <a:pt x="8792" y="20660"/>
                    </a:cubicBezTo>
                    <a:cubicBezTo>
                      <a:pt x="8801" y="20653"/>
                      <a:pt x="8811" y="20632"/>
                      <a:pt x="8802" y="20610"/>
                    </a:cubicBezTo>
                    <a:lnTo>
                      <a:pt x="8756" y="20627"/>
                    </a:lnTo>
                    <a:lnTo>
                      <a:pt x="8756" y="20679"/>
                    </a:lnTo>
                    <a:cubicBezTo>
                      <a:pt x="8582" y="20679"/>
                      <a:pt x="8036" y="20984"/>
                      <a:pt x="8009" y="21072"/>
                    </a:cubicBezTo>
                    <a:cubicBezTo>
                      <a:pt x="7979" y="21226"/>
                      <a:pt x="7690" y="21369"/>
                      <a:pt x="7150" y="21495"/>
                    </a:cubicBezTo>
                    <a:cubicBezTo>
                      <a:pt x="7123" y="21501"/>
                      <a:pt x="7092" y="21519"/>
                      <a:pt x="7058" y="21538"/>
                    </a:cubicBezTo>
                    <a:cubicBezTo>
                      <a:pt x="7006" y="21567"/>
                      <a:pt x="6947" y="21600"/>
                      <a:pt x="6884" y="21600"/>
                    </a:cubicBezTo>
                    <a:close/>
                  </a:path>
                </a:pathLst>
              </a:custGeom>
              <a:solidFill>
                <a:srgbClr val="ACB9CA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Shape 112"/>
              <p:cNvSpPr>
                <a:spLocks/>
              </p:cNvSpPr>
              <p:nvPr/>
            </p:nvSpPr>
            <p:spPr bwMode="auto">
              <a:xfrm>
                <a:off x="1822638" y="276698"/>
                <a:ext cx="176848" cy="218437"/>
              </a:xfrm>
              <a:custGeom>
                <a:avLst/>
                <a:gdLst>
                  <a:gd name="T0" fmla="*/ 88424 w 16444"/>
                  <a:gd name="T1" fmla="*/ 109219 h 18314"/>
                  <a:gd name="T2" fmla="*/ 88424 w 16444"/>
                  <a:gd name="T3" fmla="*/ 109219 h 18314"/>
                  <a:gd name="T4" fmla="*/ 88424 w 16444"/>
                  <a:gd name="T5" fmla="*/ 109219 h 18314"/>
                  <a:gd name="T6" fmla="*/ 88424 w 16444"/>
                  <a:gd name="T7" fmla="*/ 109219 h 1831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6444"/>
                  <a:gd name="T13" fmla="*/ 0 h 18314"/>
                  <a:gd name="T14" fmla="*/ 16444 w 16444"/>
                  <a:gd name="T15" fmla="*/ 18314 h 183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44" h="18314" extrusionOk="0">
                    <a:moveTo>
                      <a:pt x="7331" y="5804"/>
                    </a:moveTo>
                    <a:cubicBezTo>
                      <a:pt x="8052" y="192"/>
                      <a:pt x="6150" y="-2666"/>
                      <a:pt x="3409" y="3363"/>
                    </a:cubicBezTo>
                    <a:cubicBezTo>
                      <a:pt x="2855" y="4582"/>
                      <a:pt x="-807" y="17333"/>
                      <a:pt x="163" y="18254"/>
                    </a:cubicBezTo>
                    <a:cubicBezTo>
                      <a:pt x="878" y="18934"/>
                      <a:pt x="12559" y="13638"/>
                      <a:pt x="14029" y="12631"/>
                    </a:cubicBezTo>
                    <a:cubicBezTo>
                      <a:pt x="20793" y="7992"/>
                      <a:pt x="11370" y="5067"/>
                      <a:pt x="9765" y="1899"/>
                    </a:cubicBezTo>
                    <a:cubicBezTo>
                      <a:pt x="8578" y="2949"/>
                      <a:pt x="7643" y="4309"/>
                      <a:pt x="7331" y="5804"/>
                    </a:cubicBezTo>
                    <a:cubicBezTo>
                      <a:pt x="7331" y="5804"/>
                      <a:pt x="7331" y="5804"/>
                      <a:pt x="7331" y="5804"/>
                    </a:cubicBezTo>
                    <a:close/>
                  </a:path>
                </a:pathLst>
              </a:custGeom>
              <a:solidFill>
                <a:srgbClr val="ACB9CA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 113"/>
              <p:cNvSpPr>
                <a:spLocks/>
              </p:cNvSpPr>
              <p:nvPr/>
            </p:nvSpPr>
            <p:spPr bwMode="auto">
              <a:xfrm>
                <a:off x="1617847" y="163969"/>
                <a:ext cx="200693" cy="213486"/>
              </a:xfrm>
              <a:custGeom>
                <a:avLst/>
                <a:gdLst>
                  <a:gd name="T0" fmla="*/ 100347 w 17791"/>
                  <a:gd name="T1" fmla="*/ 106743 h 18553"/>
                  <a:gd name="T2" fmla="*/ 100347 w 17791"/>
                  <a:gd name="T3" fmla="*/ 106743 h 18553"/>
                  <a:gd name="T4" fmla="*/ 100347 w 17791"/>
                  <a:gd name="T5" fmla="*/ 106743 h 18553"/>
                  <a:gd name="T6" fmla="*/ 100347 w 17791"/>
                  <a:gd name="T7" fmla="*/ 106743 h 18553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7791"/>
                  <a:gd name="T13" fmla="*/ 0 h 18553"/>
                  <a:gd name="T14" fmla="*/ 17791 w 17791"/>
                  <a:gd name="T15" fmla="*/ 18553 h 185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91" h="18553" extrusionOk="0">
                    <a:moveTo>
                      <a:pt x="14055" y="2024"/>
                    </a:moveTo>
                    <a:cubicBezTo>
                      <a:pt x="13403" y="3180"/>
                      <a:pt x="12434" y="4059"/>
                      <a:pt x="11863" y="5314"/>
                    </a:cubicBezTo>
                    <a:cubicBezTo>
                      <a:pt x="11561" y="5187"/>
                      <a:pt x="11260" y="5061"/>
                      <a:pt x="10958" y="4934"/>
                    </a:cubicBezTo>
                    <a:cubicBezTo>
                      <a:pt x="11689" y="3252"/>
                      <a:pt x="11230" y="1669"/>
                      <a:pt x="11603" y="0"/>
                    </a:cubicBezTo>
                    <a:cubicBezTo>
                      <a:pt x="7959" y="1105"/>
                      <a:pt x="5779" y="1399"/>
                      <a:pt x="3480" y="4050"/>
                    </a:cubicBezTo>
                    <a:cubicBezTo>
                      <a:pt x="1419" y="6427"/>
                      <a:pt x="2463" y="8263"/>
                      <a:pt x="0" y="10374"/>
                    </a:cubicBezTo>
                    <a:cubicBezTo>
                      <a:pt x="2385" y="10574"/>
                      <a:pt x="7251" y="15784"/>
                      <a:pt x="8508" y="17458"/>
                    </a:cubicBezTo>
                    <a:cubicBezTo>
                      <a:pt x="9197" y="17037"/>
                      <a:pt x="9885" y="16615"/>
                      <a:pt x="10573" y="16193"/>
                    </a:cubicBezTo>
                    <a:cubicBezTo>
                      <a:pt x="13343" y="21600"/>
                      <a:pt x="21600" y="16720"/>
                      <a:pt x="15731" y="11512"/>
                    </a:cubicBezTo>
                    <a:cubicBezTo>
                      <a:pt x="18762" y="9371"/>
                      <a:pt x="17906" y="2838"/>
                      <a:pt x="14055" y="2024"/>
                    </a:cubicBezTo>
                    <a:cubicBezTo>
                      <a:pt x="14055" y="2024"/>
                      <a:pt x="14055" y="2024"/>
                      <a:pt x="14055" y="2024"/>
                    </a:cubicBezTo>
                    <a:close/>
                  </a:path>
                </a:pathLst>
              </a:custGeom>
              <a:solidFill>
                <a:srgbClr val="ACB9CA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Shape 114"/>
              <p:cNvSpPr>
                <a:spLocks/>
              </p:cNvSpPr>
              <p:nvPr/>
            </p:nvSpPr>
            <p:spPr bwMode="auto">
              <a:xfrm>
                <a:off x="1587128" y="0"/>
                <a:ext cx="144850" cy="198606"/>
              </a:xfrm>
              <a:custGeom>
                <a:avLst/>
                <a:gdLst>
                  <a:gd name="T0" fmla="*/ 72425 w 21493"/>
                  <a:gd name="T1" fmla="*/ 99303 h 19425"/>
                  <a:gd name="T2" fmla="*/ 72425 w 21493"/>
                  <a:gd name="T3" fmla="*/ 99303 h 19425"/>
                  <a:gd name="T4" fmla="*/ 72425 w 21493"/>
                  <a:gd name="T5" fmla="*/ 99303 h 19425"/>
                  <a:gd name="T6" fmla="*/ 72425 w 21493"/>
                  <a:gd name="T7" fmla="*/ 99303 h 19425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493"/>
                  <a:gd name="T13" fmla="*/ 0 h 19425"/>
                  <a:gd name="T14" fmla="*/ 21493 w 21493"/>
                  <a:gd name="T15" fmla="*/ 19425 h 194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93" h="19425" extrusionOk="0">
                    <a:moveTo>
                      <a:pt x="9185" y="0"/>
                    </a:moveTo>
                    <a:cubicBezTo>
                      <a:pt x="8349" y="2734"/>
                      <a:pt x="7407" y="1509"/>
                      <a:pt x="5439" y="3295"/>
                    </a:cubicBezTo>
                    <a:cubicBezTo>
                      <a:pt x="2538" y="5927"/>
                      <a:pt x="2574" y="5548"/>
                      <a:pt x="623" y="8355"/>
                    </a:cubicBezTo>
                    <a:cubicBezTo>
                      <a:pt x="1632" y="6902"/>
                      <a:pt x="81" y="12498"/>
                      <a:pt x="0" y="11354"/>
                    </a:cubicBezTo>
                    <a:cubicBezTo>
                      <a:pt x="174" y="13823"/>
                      <a:pt x="-107" y="13916"/>
                      <a:pt x="1069" y="16709"/>
                    </a:cubicBezTo>
                    <a:cubicBezTo>
                      <a:pt x="3128" y="21600"/>
                      <a:pt x="9349" y="18715"/>
                      <a:pt x="13734" y="17062"/>
                    </a:cubicBezTo>
                    <a:cubicBezTo>
                      <a:pt x="20264" y="14600"/>
                      <a:pt x="16763" y="15974"/>
                      <a:pt x="18817" y="12591"/>
                    </a:cubicBezTo>
                    <a:cubicBezTo>
                      <a:pt x="20342" y="10080"/>
                      <a:pt x="17733" y="9484"/>
                      <a:pt x="21493" y="7531"/>
                    </a:cubicBezTo>
                    <a:cubicBezTo>
                      <a:pt x="17180" y="5132"/>
                      <a:pt x="14522" y="642"/>
                      <a:pt x="9185" y="0"/>
                    </a:cubicBezTo>
                    <a:cubicBezTo>
                      <a:pt x="9185" y="0"/>
                      <a:pt x="9185" y="0"/>
                      <a:pt x="9185" y="0"/>
                    </a:cubicBezTo>
                    <a:close/>
                  </a:path>
                </a:pathLst>
              </a:custGeom>
              <a:solidFill>
                <a:srgbClr val="ACB9CA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603448" y="901832"/>
              <a:ext cx="4146280" cy="2752368"/>
              <a:chOff x="0" y="0"/>
              <a:chExt cx="4146278" cy="2752367"/>
            </a:xfrm>
          </p:grpSpPr>
          <p:sp>
            <p:nvSpPr>
              <p:cNvPr id="16" name="Shape 116"/>
              <p:cNvSpPr>
                <a:spLocks/>
              </p:cNvSpPr>
              <p:nvPr/>
            </p:nvSpPr>
            <p:spPr bwMode="auto">
              <a:xfrm>
                <a:off x="573414" y="809598"/>
                <a:ext cx="2952823" cy="1942770"/>
              </a:xfrm>
              <a:custGeom>
                <a:avLst/>
                <a:gdLst>
                  <a:gd name="T0" fmla="*/ 1476412 w 21571"/>
                  <a:gd name="T1" fmla="*/ 971385 h 21600"/>
                  <a:gd name="T2" fmla="*/ 1476412 w 21571"/>
                  <a:gd name="T3" fmla="*/ 971385 h 21600"/>
                  <a:gd name="T4" fmla="*/ 1476412 w 21571"/>
                  <a:gd name="T5" fmla="*/ 971385 h 21600"/>
                  <a:gd name="T6" fmla="*/ 1476412 w 21571"/>
                  <a:gd name="T7" fmla="*/ 97138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571"/>
                  <a:gd name="T13" fmla="*/ 0 h 21600"/>
                  <a:gd name="T14" fmla="*/ 21571 w 21571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71" h="21600" extrusionOk="0">
                    <a:moveTo>
                      <a:pt x="9870" y="4021"/>
                    </a:moveTo>
                    <a:cubicBezTo>
                      <a:pt x="9860" y="4094"/>
                      <a:pt x="9852" y="4172"/>
                      <a:pt x="9847" y="4254"/>
                    </a:cubicBezTo>
                    <a:cubicBezTo>
                      <a:pt x="9850" y="4247"/>
                      <a:pt x="9852" y="4240"/>
                      <a:pt x="9855" y="4234"/>
                    </a:cubicBezTo>
                    <a:cubicBezTo>
                      <a:pt x="9891" y="4143"/>
                      <a:pt x="9907" y="4103"/>
                      <a:pt x="9870" y="4021"/>
                    </a:cubicBezTo>
                    <a:close/>
                    <a:moveTo>
                      <a:pt x="16189" y="21396"/>
                    </a:moveTo>
                    <a:cubicBezTo>
                      <a:pt x="16136" y="21367"/>
                      <a:pt x="16007" y="21291"/>
                      <a:pt x="15668" y="21089"/>
                    </a:cubicBezTo>
                    <a:cubicBezTo>
                      <a:pt x="15384" y="20919"/>
                      <a:pt x="15000" y="20690"/>
                      <a:pt x="14929" y="20653"/>
                    </a:cubicBezTo>
                    <a:cubicBezTo>
                      <a:pt x="14903" y="20661"/>
                      <a:pt x="14837" y="20699"/>
                      <a:pt x="14791" y="20725"/>
                    </a:cubicBezTo>
                    <a:cubicBezTo>
                      <a:pt x="14705" y="20774"/>
                      <a:pt x="14649" y="20805"/>
                      <a:pt x="14610" y="20812"/>
                    </a:cubicBezTo>
                    <a:cubicBezTo>
                      <a:pt x="14508" y="20830"/>
                      <a:pt x="14448" y="20839"/>
                      <a:pt x="14382" y="20839"/>
                    </a:cubicBezTo>
                    <a:cubicBezTo>
                      <a:pt x="14313" y="20839"/>
                      <a:pt x="14240" y="20828"/>
                      <a:pt x="14146" y="20812"/>
                    </a:cubicBezTo>
                    <a:cubicBezTo>
                      <a:pt x="14105" y="20805"/>
                      <a:pt x="14067" y="20801"/>
                      <a:pt x="14029" y="20797"/>
                    </a:cubicBezTo>
                    <a:cubicBezTo>
                      <a:pt x="13871" y="20782"/>
                      <a:pt x="13721" y="20767"/>
                      <a:pt x="13513" y="20519"/>
                    </a:cubicBezTo>
                    <a:cubicBezTo>
                      <a:pt x="13495" y="20544"/>
                      <a:pt x="13464" y="20585"/>
                      <a:pt x="13418" y="20585"/>
                    </a:cubicBezTo>
                    <a:cubicBezTo>
                      <a:pt x="13358" y="20585"/>
                      <a:pt x="13312" y="20513"/>
                      <a:pt x="13283" y="20459"/>
                    </a:cubicBezTo>
                    <a:cubicBezTo>
                      <a:pt x="13266" y="20430"/>
                      <a:pt x="13226" y="20240"/>
                      <a:pt x="13221" y="20109"/>
                    </a:cubicBezTo>
                    <a:cubicBezTo>
                      <a:pt x="13108" y="20032"/>
                      <a:pt x="13033" y="20029"/>
                      <a:pt x="12948" y="20026"/>
                    </a:cubicBezTo>
                    <a:cubicBezTo>
                      <a:pt x="12856" y="20022"/>
                      <a:pt x="12754" y="20018"/>
                      <a:pt x="12599" y="19928"/>
                    </a:cubicBezTo>
                    <a:cubicBezTo>
                      <a:pt x="12546" y="20061"/>
                      <a:pt x="12560" y="20123"/>
                      <a:pt x="12576" y="20193"/>
                    </a:cubicBezTo>
                    <a:cubicBezTo>
                      <a:pt x="12608" y="20335"/>
                      <a:pt x="12621" y="20471"/>
                      <a:pt x="12449" y="20706"/>
                    </a:cubicBezTo>
                    <a:cubicBezTo>
                      <a:pt x="12383" y="20797"/>
                      <a:pt x="12142" y="20885"/>
                      <a:pt x="12010" y="20885"/>
                    </a:cubicBezTo>
                    <a:cubicBezTo>
                      <a:pt x="12010" y="20885"/>
                      <a:pt x="12009" y="20885"/>
                      <a:pt x="12009" y="20885"/>
                    </a:cubicBezTo>
                    <a:cubicBezTo>
                      <a:pt x="11974" y="20885"/>
                      <a:pt x="11872" y="20885"/>
                      <a:pt x="11838" y="20767"/>
                    </a:cubicBezTo>
                    <a:cubicBezTo>
                      <a:pt x="11815" y="20689"/>
                      <a:pt x="11798" y="20641"/>
                      <a:pt x="11787" y="20624"/>
                    </a:cubicBezTo>
                    <a:cubicBezTo>
                      <a:pt x="11781" y="20629"/>
                      <a:pt x="11763" y="20643"/>
                      <a:pt x="11732" y="20688"/>
                    </a:cubicBezTo>
                    <a:cubicBezTo>
                      <a:pt x="11679" y="20765"/>
                      <a:pt x="11631" y="20801"/>
                      <a:pt x="11582" y="20801"/>
                    </a:cubicBezTo>
                    <a:cubicBezTo>
                      <a:pt x="11518" y="20801"/>
                      <a:pt x="11473" y="20739"/>
                      <a:pt x="11430" y="20680"/>
                    </a:cubicBezTo>
                    <a:cubicBezTo>
                      <a:pt x="11398" y="20636"/>
                      <a:pt x="11365" y="20591"/>
                      <a:pt x="11320" y="20558"/>
                    </a:cubicBezTo>
                    <a:cubicBezTo>
                      <a:pt x="11281" y="20530"/>
                      <a:pt x="11245" y="20516"/>
                      <a:pt x="11213" y="20516"/>
                    </a:cubicBezTo>
                    <a:cubicBezTo>
                      <a:pt x="11086" y="20516"/>
                      <a:pt x="11004" y="20761"/>
                      <a:pt x="10925" y="20999"/>
                    </a:cubicBezTo>
                    <a:cubicBezTo>
                      <a:pt x="10911" y="21041"/>
                      <a:pt x="10897" y="21082"/>
                      <a:pt x="10883" y="21122"/>
                    </a:cubicBezTo>
                    <a:lnTo>
                      <a:pt x="10808" y="21336"/>
                    </a:lnTo>
                    <a:lnTo>
                      <a:pt x="10755" y="21107"/>
                    </a:lnTo>
                    <a:cubicBezTo>
                      <a:pt x="10706" y="20898"/>
                      <a:pt x="10566" y="20111"/>
                      <a:pt x="10566" y="19828"/>
                    </a:cubicBezTo>
                    <a:cubicBezTo>
                      <a:pt x="10566" y="19477"/>
                      <a:pt x="10717" y="19272"/>
                      <a:pt x="10850" y="19090"/>
                    </a:cubicBezTo>
                    <a:cubicBezTo>
                      <a:pt x="10965" y="18934"/>
                      <a:pt x="11073" y="18786"/>
                      <a:pt x="11090" y="18557"/>
                    </a:cubicBezTo>
                    <a:cubicBezTo>
                      <a:pt x="11100" y="18431"/>
                      <a:pt x="11008" y="18032"/>
                      <a:pt x="10885" y="17813"/>
                    </a:cubicBezTo>
                    <a:cubicBezTo>
                      <a:pt x="10840" y="17731"/>
                      <a:pt x="10795" y="17685"/>
                      <a:pt x="10761" y="17682"/>
                    </a:cubicBezTo>
                    <a:cubicBezTo>
                      <a:pt x="10694" y="17699"/>
                      <a:pt x="10473" y="18102"/>
                      <a:pt x="10400" y="18235"/>
                    </a:cubicBezTo>
                    <a:cubicBezTo>
                      <a:pt x="10361" y="18306"/>
                      <a:pt x="10332" y="18358"/>
                      <a:pt x="10314" y="18385"/>
                    </a:cubicBezTo>
                    <a:lnTo>
                      <a:pt x="10294" y="18417"/>
                    </a:lnTo>
                    <a:lnTo>
                      <a:pt x="10265" y="18417"/>
                    </a:lnTo>
                    <a:cubicBezTo>
                      <a:pt x="10253" y="18419"/>
                      <a:pt x="10121" y="18449"/>
                      <a:pt x="10027" y="18471"/>
                    </a:cubicBezTo>
                    <a:cubicBezTo>
                      <a:pt x="10038" y="18492"/>
                      <a:pt x="10048" y="18513"/>
                      <a:pt x="10059" y="18535"/>
                    </a:cubicBezTo>
                    <a:cubicBezTo>
                      <a:pt x="10094" y="18608"/>
                      <a:pt x="10128" y="18677"/>
                      <a:pt x="10168" y="18711"/>
                    </a:cubicBezTo>
                    <a:lnTo>
                      <a:pt x="10268" y="18798"/>
                    </a:lnTo>
                    <a:lnTo>
                      <a:pt x="10172" y="18894"/>
                    </a:lnTo>
                    <a:cubicBezTo>
                      <a:pt x="10136" y="18929"/>
                      <a:pt x="10021" y="19135"/>
                      <a:pt x="9922" y="19379"/>
                    </a:cubicBezTo>
                    <a:lnTo>
                      <a:pt x="9878" y="19485"/>
                    </a:lnTo>
                    <a:lnTo>
                      <a:pt x="9816" y="19402"/>
                    </a:lnTo>
                    <a:cubicBezTo>
                      <a:pt x="9791" y="19369"/>
                      <a:pt x="9762" y="19339"/>
                      <a:pt x="9732" y="19307"/>
                    </a:cubicBezTo>
                    <a:cubicBezTo>
                      <a:pt x="9701" y="19274"/>
                      <a:pt x="9669" y="19240"/>
                      <a:pt x="9640" y="19201"/>
                    </a:cubicBezTo>
                    <a:cubicBezTo>
                      <a:pt x="9560" y="19404"/>
                      <a:pt x="9445" y="19421"/>
                      <a:pt x="9342" y="19436"/>
                    </a:cubicBezTo>
                    <a:cubicBezTo>
                      <a:pt x="9274" y="19445"/>
                      <a:pt x="9210" y="19454"/>
                      <a:pt x="9148" y="19513"/>
                    </a:cubicBezTo>
                    <a:lnTo>
                      <a:pt x="9081" y="19575"/>
                    </a:lnTo>
                    <a:lnTo>
                      <a:pt x="9047" y="19467"/>
                    </a:lnTo>
                    <a:cubicBezTo>
                      <a:pt x="8988" y="19273"/>
                      <a:pt x="8868" y="19169"/>
                      <a:pt x="8741" y="19059"/>
                    </a:cubicBezTo>
                    <a:cubicBezTo>
                      <a:pt x="8607" y="18944"/>
                      <a:pt x="8469" y="18824"/>
                      <a:pt x="8413" y="18590"/>
                    </a:cubicBezTo>
                    <a:cubicBezTo>
                      <a:pt x="8349" y="18320"/>
                      <a:pt x="8216" y="18228"/>
                      <a:pt x="8076" y="18129"/>
                    </a:cubicBezTo>
                    <a:cubicBezTo>
                      <a:pt x="7933" y="18029"/>
                      <a:pt x="7773" y="17918"/>
                      <a:pt x="7704" y="17608"/>
                    </a:cubicBezTo>
                    <a:cubicBezTo>
                      <a:pt x="7594" y="17684"/>
                      <a:pt x="7472" y="17692"/>
                      <a:pt x="7362" y="17692"/>
                    </a:cubicBezTo>
                    <a:cubicBezTo>
                      <a:pt x="7331" y="17692"/>
                      <a:pt x="7300" y="17691"/>
                      <a:pt x="7268" y="17690"/>
                    </a:cubicBezTo>
                    <a:cubicBezTo>
                      <a:pt x="7237" y="17689"/>
                      <a:pt x="7205" y="17689"/>
                      <a:pt x="7173" y="17689"/>
                    </a:cubicBezTo>
                    <a:cubicBezTo>
                      <a:pt x="7052" y="17689"/>
                      <a:pt x="6925" y="17699"/>
                      <a:pt x="6808" y="17777"/>
                    </a:cubicBezTo>
                    <a:cubicBezTo>
                      <a:pt x="6775" y="17800"/>
                      <a:pt x="6742" y="17811"/>
                      <a:pt x="6711" y="17811"/>
                    </a:cubicBezTo>
                    <a:cubicBezTo>
                      <a:pt x="6508" y="17811"/>
                      <a:pt x="6431" y="17390"/>
                      <a:pt x="6356" y="16984"/>
                    </a:cubicBezTo>
                    <a:cubicBezTo>
                      <a:pt x="6315" y="16762"/>
                      <a:pt x="6270" y="16516"/>
                      <a:pt x="6213" y="16403"/>
                    </a:cubicBezTo>
                    <a:cubicBezTo>
                      <a:pt x="6177" y="16438"/>
                      <a:pt x="6137" y="16455"/>
                      <a:pt x="6094" y="16455"/>
                    </a:cubicBezTo>
                    <a:cubicBezTo>
                      <a:pt x="5998" y="16455"/>
                      <a:pt x="5902" y="16368"/>
                      <a:pt x="5801" y="16277"/>
                    </a:cubicBezTo>
                    <a:cubicBezTo>
                      <a:pt x="5692" y="16178"/>
                      <a:pt x="5580" y="16076"/>
                      <a:pt x="5465" y="16076"/>
                    </a:cubicBezTo>
                    <a:cubicBezTo>
                      <a:pt x="5426" y="16076"/>
                      <a:pt x="5390" y="16088"/>
                      <a:pt x="5354" y="16111"/>
                    </a:cubicBezTo>
                    <a:lnTo>
                      <a:pt x="5230" y="16189"/>
                    </a:lnTo>
                    <a:lnTo>
                      <a:pt x="5258" y="15990"/>
                    </a:lnTo>
                    <a:cubicBezTo>
                      <a:pt x="5332" y="15444"/>
                      <a:pt x="5189" y="15393"/>
                      <a:pt x="4904" y="15292"/>
                    </a:cubicBezTo>
                    <a:cubicBezTo>
                      <a:pt x="4732" y="15231"/>
                      <a:pt x="4522" y="15156"/>
                      <a:pt x="4340" y="14929"/>
                    </a:cubicBezTo>
                    <a:cubicBezTo>
                      <a:pt x="4295" y="14991"/>
                      <a:pt x="4246" y="15022"/>
                      <a:pt x="4195" y="15022"/>
                    </a:cubicBezTo>
                    <a:cubicBezTo>
                      <a:pt x="4076" y="15022"/>
                      <a:pt x="3984" y="14859"/>
                      <a:pt x="3903" y="14716"/>
                    </a:cubicBezTo>
                    <a:cubicBezTo>
                      <a:pt x="3865" y="14647"/>
                      <a:pt x="3825" y="14577"/>
                      <a:pt x="3798" y="14555"/>
                    </a:cubicBezTo>
                    <a:cubicBezTo>
                      <a:pt x="3677" y="14457"/>
                      <a:pt x="3601" y="14417"/>
                      <a:pt x="3537" y="14417"/>
                    </a:cubicBezTo>
                    <a:cubicBezTo>
                      <a:pt x="3499" y="14417"/>
                      <a:pt x="3463" y="14431"/>
                      <a:pt x="3414" y="14449"/>
                    </a:cubicBezTo>
                    <a:cubicBezTo>
                      <a:pt x="3347" y="14473"/>
                      <a:pt x="3263" y="14504"/>
                      <a:pt x="3134" y="14516"/>
                    </a:cubicBezTo>
                    <a:cubicBezTo>
                      <a:pt x="3108" y="14518"/>
                      <a:pt x="3075" y="14520"/>
                      <a:pt x="3037" y="14520"/>
                    </a:cubicBezTo>
                    <a:cubicBezTo>
                      <a:pt x="2988" y="14520"/>
                      <a:pt x="1935" y="14512"/>
                      <a:pt x="1669" y="13862"/>
                    </a:cubicBezTo>
                    <a:cubicBezTo>
                      <a:pt x="1592" y="14007"/>
                      <a:pt x="1565" y="14136"/>
                      <a:pt x="1534" y="14290"/>
                    </a:cubicBezTo>
                    <a:cubicBezTo>
                      <a:pt x="1509" y="14412"/>
                      <a:pt x="1481" y="14550"/>
                      <a:pt x="1423" y="14711"/>
                    </a:cubicBezTo>
                    <a:cubicBezTo>
                      <a:pt x="1349" y="14919"/>
                      <a:pt x="1278" y="15018"/>
                      <a:pt x="1215" y="15107"/>
                    </a:cubicBezTo>
                    <a:cubicBezTo>
                      <a:pt x="1157" y="15188"/>
                      <a:pt x="1107" y="15259"/>
                      <a:pt x="1055" y="15412"/>
                    </a:cubicBezTo>
                    <a:lnTo>
                      <a:pt x="1013" y="15538"/>
                    </a:lnTo>
                    <a:lnTo>
                      <a:pt x="945" y="15442"/>
                    </a:lnTo>
                    <a:cubicBezTo>
                      <a:pt x="817" y="15262"/>
                      <a:pt x="817" y="15262"/>
                      <a:pt x="740" y="15240"/>
                    </a:cubicBezTo>
                    <a:cubicBezTo>
                      <a:pt x="710" y="15231"/>
                      <a:pt x="672" y="15220"/>
                      <a:pt x="619" y="15200"/>
                    </a:cubicBezTo>
                    <a:lnTo>
                      <a:pt x="630" y="14989"/>
                    </a:lnTo>
                    <a:cubicBezTo>
                      <a:pt x="625" y="14991"/>
                      <a:pt x="616" y="15001"/>
                      <a:pt x="615" y="15009"/>
                    </a:cubicBezTo>
                    <a:cubicBezTo>
                      <a:pt x="640" y="14892"/>
                      <a:pt x="440" y="14357"/>
                      <a:pt x="376" y="14292"/>
                    </a:cubicBezTo>
                    <a:cubicBezTo>
                      <a:pt x="235" y="14189"/>
                      <a:pt x="173" y="13838"/>
                      <a:pt x="107" y="13466"/>
                    </a:cubicBezTo>
                    <a:cubicBezTo>
                      <a:pt x="75" y="13289"/>
                      <a:pt x="46" y="13122"/>
                      <a:pt x="9" y="13000"/>
                    </a:cubicBezTo>
                    <a:lnTo>
                      <a:pt x="0" y="12968"/>
                    </a:lnTo>
                    <a:lnTo>
                      <a:pt x="5" y="12933"/>
                    </a:lnTo>
                    <a:cubicBezTo>
                      <a:pt x="129" y="12047"/>
                      <a:pt x="700" y="11043"/>
                      <a:pt x="1180" y="10584"/>
                    </a:cubicBezTo>
                    <a:cubicBezTo>
                      <a:pt x="1286" y="10482"/>
                      <a:pt x="1377" y="10318"/>
                      <a:pt x="1473" y="10144"/>
                    </a:cubicBezTo>
                    <a:cubicBezTo>
                      <a:pt x="1568" y="9972"/>
                      <a:pt x="1667" y="9794"/>
                      <a:pt x="1786" y="9668"/>
                    </a:cubicBezTo>
                    <a:cubicBezTo>
                      <a:pt x="1923" y="9524"/>
                      <a:pt x="2192" y="9415"/>
                      <a:pt x="2429" y="9318"/>
                    </a:cubicBezTo>
                    <a:cubicBezTo>
                      <a:pt x="2531" y="9277"/>
                      <a:pt x="2627" y="9238"/>
                      <a:pt x="2696" y="9202"/>
                    </a:cubicBezTo>
                    <a:cubicBezTo>
                      <a:pt x="2751" y="9174"/>
                      <a:pt x="2807" y="9160"/>
                      <a:pt x="2863" y="9160"/>
                    </a:cubicBezTo>
                    <a:cubicBezTo>
                      <a:pt x="3221" y="9160"/>
                      <a:pt x="3519" y="9727"/>
                      <a:pt x="3665" y="10189"/>
                    </a:cubicBezTo>
                    <a:cubicBezTo>
                      <a:pt x="3724" y="10017"/>
                      <a:pt x="3667" y="9792"/>
                      <a:pt x="3579" y="9492"/>
                    </a:cubicBezTo>
                    <a:cubicBezTo>
                      <a:pt x="3500" y="9228"/>
                      <a:pt x="3427" y="8979"/>
                      <a:pt x="3496" y="8768"/>
                    </a:cubicBezTo>
                    <a:cubicBezTo>
                      <a:pt x="3518" y="8704"/>
                      <a:pt x="3551" y="8649"/>
                      <a:pt x="3597" y="8605"/>
                    </a:cubicBezTo>
                    <a:cubicBezTo>
                      <a:pt x="3490" y="8520"/>
                      <a:pt x="3400" y="8397"/>
                      <a:pt x="3329" y="8237"/>
                    </a:cubicBezTo>
                    <a:lnTo>
                      <a:pt x="3255" y="8070"/>
                    </a:lnTo>
                    <a:lnTo>
                      <a:pt x="3387" y="8070"/>
                    </a:lnTo>
                    <a:cubicBezTo>
                      <a:pt x="4134" y="8070"/>
                      <a:pt x="4801" y="8066"/>
                      <a:pt x="5426" y="8058"/>
                    </a:cubicBezTo>
                    <a:cubicBezTo>
                      <a:pt x="5814" y="8054"/>
                      <a:pt x="6036" y="8030"/>
                      <a:pt x="6402" y="7832"/>
                    </a:cubicBezTo>
                    <a:cubicBezTo>
                      <a:pt x="6461" y="7748"/>
                      <a:pt x="6478" y="7034"/>
                      <a:pt x="6484" y="6800"/>
                    </a:cubicBezTo>
                    <a:cubicBezTo>
                      <a:pt x="6487" y="6686"/>
                      <a:pt x="6489" y="6596"/>
                      <a:pt x="6492" y="6544"/>
                    </a:cubicBezTo>
                    <a:cubicBezTo>
                      <a:pt x="6515" y="6216"/>
                      <a:pt x="6680" y="6136"/>
                      <a:pt x="6838" y="6059"/>
                    </a:cubicBezTo>
                    <a:cubicBezTo>
                      <a:pt x="6944" y="6008"/>
                      <a:pt x="7053" y="5956"/>
                      <a:pt x="7146" y="5831"/>
                    </a:cubicBezTo>
                    <a:cubicBezTo>
                      <a:pt x="7163" y="5808"/>
                      <a:pt x="7165" y="5793"/>
                      <a:pt x="7147" y="5699"/>
                    </a:cubicBezTo>
                    <a:cubicBezTo>
                      <a:pt x="7126" y="5592"/>
                      <a:pt x="7087" y="5395"/>
                      <a:pt x="7272" y="5285"/>
                    </a:cubicBezTo>
                    <a:cubicBezTo>
                      <a:pt x="7347" y="5241"/>
                      <a:pt x="7351" y="5194"/>
                      <a:pt x="7340" y="4991"/>
                    </a:cubicBezTo>
                    <a:cubicBezTo>
                      <a:pt x="7336" y="4937"/>
                      <a:pt x="7333" y="4876"/>
                      <a:pt x="7333" y="4811"/>
                    </a:cubicBezTo>
                    <a:lnTo>
                      <a:pt x="7333" y="4704"/>
                    </a:lnTo>
                    <a:lnTo>
                      <a:pt x="7382" y="4704"/>
                    </a:lnTo>
                    <a:cubicBezTo>
                      <a:pt x="7470" y="4616"/>
                      <a:pt x="7886" y="4190"/>
                      <a:pt x="7960" y="4111"/>
                    </a:cubicBezTo>
                    <a:cubicBezTo>
                      <a:pt x="7996" y="4073"/>
                      <a:pt x="8030" y="4055"/>
                      <a:pt x="8063" y="4055"/>
                    </a:cubicBezTo>
                    <a:cubicBezTo>
                      <a:pt x="8122" y="4055"/>
                      <a:pt x="8159" y="4112"/>
                      <a:pt x="8181" y="4156"/>
                    </a:cubicBezTo>
                    <a:cubicBezTo>
                      <a:pt x="8191" y="4133"/>
                      <a:pt x="8205" y="4099"/>
                      <a:pt x="8224" y="4047"/>
                    </a:cubicBezTo>
                    <a:cubicBezTo>
                      <a:pt x="8299" y="3833"/>
                      <a:pt x="8564" y="3080"/>
                      <a:pt x="8564" y="3080"/>
                    </a:cubicBezTo>
                    <a:cubicBezTo>
                      <a:pt x="8591" y="2641"/>
                      <a:pt x="8761" y="2131"/>
                      <a:pt x="9406" y="2131"/>
                    </a:cubicBezTo>
                    <a:cubicBezTo>
                      <a:pt x="9503" y="2131"/>
                      <a:pt x="9575" y="2092"/>
                      <a:pt x="9626" y="2013"/>
                    </a:cubicBezTo>
                    <a:cubicBezTo>
                      <a:pt x="9747" y="1825"/>
                      <a:pt x="9741" y="1427"/>
                      <a:pt x="9735" y="1077"/>
                    </a:cubicBezTo>
                    <a:cubicBezTo>
                      <a:pt x="9734" y="1007"/>
                      <a:pt x="9733" y="939"/>
                      <a:pt x="9733" y="875"/>
                    </a:cubicBezTo>
                    <a:cubicBezTo>
                      <a:pt x="9733" y="657"/>
                      <a:pt x="9974" y="460"/>
                      <a:pt x="10448" y="152"/>
                    </a:cubicBezTo>
                    <a:cubicBezTo>
                      <a:pt x="10508" y="113"/>
                      <a:pt x="10560" y="79"/>
                      <a:pt x="10587" y="58"/>
                    </a:cubicBezTo>
                    <a:cubicBezTo>
                      <a:pt x="10638" y="20"/>
                      <a:pt x="10692" y="0"/>
                      <a:pt x="10746" y="0"/>
                    </a:cubicBezTo>
                    <a:cubicBezTo>
                      <a:pt x="10869" y="0"/>
                      <a:pt x="10976" y="97"/>
                      <a:pt x="11078" y="190"/>
                    </a:cubicBezTo>
                    <a:cubicBezTo>
                      <a:pt x="11140" y="246"/>
                      <a:pt x="11198" y="299"/>
                      <a:pt x="11255" y="326"/>
                    </a:cubicBezTo>
                    <a:cubicBezTo>
                      <a:pt x="11343" y="367"/>
                      <a:pt x="11431" y="393"/>
                      <a:pt x="11516" y="418"/>
                    </a:cubicBezTo>
                    <a:cubicBezTo>
                      <a:pt x="11800" y="501"/>
                      <a:pt x="12094" y="588"/>
                      <a:pt x="12134" y="1301"/>
                    </a:cubicBezTo>
                    <a:lnTo>
                      <a:pt x="12153" y="1652"/>
                    </a:lnTo>
                    <a:lnTo>
                      <a:pt x="12009" y="1377"/>
                    </a:lnTo>
                    <a:cubicBezTo>
                      <a:pt x="11983" y="1327"/>
                      <a:pt x="11939" y="1280"/>
                      <a:pt x="11892" y="1231"/>
                    </a:cubicBezTo>
                    <a:cubicBezTo>
                      <a:pt x="11863" y="1200"/>
                      <a:pt x="11832" y="1169"/>
                      <a:pt x="11804" y="1134"/>
                    </a:cubicBezTo>
                    <a:cubicBezTo>
                      <a:pt x="11721" y="1298"/>
                      <a:pt x="11740" y="1431"/>
                      <a:pt x="11768" y="1531"/>
                    </a:cubicBezTo>
                    <a:cubicBezTo>
                      <a:pt x="11816" y="1700"/>
                      <a:pt x="11927" y="1871"/>
                      <a:pt x="12034" y="2036"/>
                    </a:cubicBezTo>
                    <a:cubicBezTo>
                      <a:pt x="12132" y="2188"/>
                      <a:pt x="12225" y="2331"/>
                      <a:pt x="12278" y="2482"/>
                    </a:cubicBezTo>
                    <a:cubicBezTo>
                      <a:pt x="12512" y="3133"/>
                      <a:pt x="12571" y="4065"/>
                      <a:pt x="12598" y="4892"/>
                    </a:cubicBezTo>
                    <a:cubicBezTo>
                      <a:pt x="12606" y="5139"/>
                      <a:pt x="12659" y="5379"/>
                      <a:pt x="12711" y="5611"/>
                    </a:cubicBezTo>
                    <a:cubicBezTo>
                      <a:pt x="12773" y="5887"/>
                      <a:pt x="12836" y="6172"/>
                      <a:pt x="12821" y="6467"/>
                    </a:cubicBezTo>
                    <a:cubicBezTo>
                      <a:pt x="12766" y="7511"/>
                      <a:pt x="12277" y="8268"/>
                      <a:pt x="11656" y="8268"/>
                    </a:cubicBezTo>
                    <a:cubicBezTo>
                      <a:pt x="11656" y="8268"/>
                      <a:pt x="11656" y="8268"/>
                      <a:pt x="11656" y="8268"/>
                    </a:cubicBezTo>
                    <a:cubicBezTo>
                      <a:pt x="11321" y="8268"/>
                      <a:pt x="10989" y="8036"/>
                      <a:pt x="10722" y="7614"/>
                    </a:cubicBezTo>
                    <a:cubicBezTo>
                      <a:pt x="10447" y="7179"/>
                      <a:pt x="10323" y="6606"/>
                      <a:pt x="10205" y="6052"/>
                    </a:cubicBezTo>
                    <a:cubicBezTo>
                      <a:pt x="10191" y="5988"/>
                      <a:pt x="10177" y="5923"/>
                      <a:pt x="10163" y="5860"/>
                    </a:cubicBezTo>
                    <a:cubicBezTo>
                      <a:pt x="10084" y="5500"/>
                      <a:pt x="9955" y="5168"/>
                      <a:pt x="9836" y="4896"/>
                    </a:cubicBezTo>
                    <a:cubicBezTo>
                      <a:pt x="9836" y="4919"/>
                      <a:pt x="9836" y="4943"/>
                      <a:pt x="9836" y="4966"/>
                    </a:cubicBezTo>
                    <a:cubicBezTo>
                      <a:pt x="9841" y="5606"/>
                      <a:pt x="9847" y="6267"/>
                      <a:pt x="9580" y="6608"/>
                    </a:cubicBezTo>
                    <a:cubicBezTo>
                      <a:pt x="9535" y="6665"/>
                      <a:pt x="9487" y="6724"/>
                      <a:pt x="9437" y="6784"/>
                    </a:cubicBezTo>
                    <a:cubicBezTo>
                      <a:pt x="9099" y="7194"/>
                      <a:pt x="8717" y="7659"/>
                      <a:pt x="8877" y="8311"/>
                    </a:cubicBezTo>
                    <a:cubicBezTo>
                      <a:pt x="8985" y="8745"/>
                      <a:pt x="8920" y="8930"/>
                      <a:pt x="8813" y="9236"/>
                    </a:cubicBezTo>
                    <a:lnTo>
                      <a:pt x="8806" y="9255"/>
                    </a:lnTo>
                    <a:cubicBezTo>
                      <a:pt x="8831" y="9295"/>
                      <a:pt x="8857" y="9339"/>
                      <a:pt x="8884" y="9385"/>
                    </a:cubicBezTo>
                    <a:cubicBezTo>
                      <a:pt x="9004" y="9588"/>
                      <a:pt x="9169" y="9866"/>
                      <a:pt x="9287" y="9866"/>
                    </a:cubicBezTo>
                    <a:cubicBezTo>
                      <a:pt x="9355" y="9866"/>
                      <a:pt x="9416" y="9755"/>
                      <a:pt x="9467" y="9537"/>
                    </a:cubicBezTo>
                    <a:cubicBezTo>
                      <a:pt x="9481" y="9478"/>
                      <a:pt x="9449" y="9272"/>
                      <a:pt x="9424" y="9106"/>
                    </a:cubicBezTo>
                    <a:cubicBezTo>
                      <a:pt x="9365" y="8728"/>
                      <a:pt x="9299" y="8300"/>
                      <a:pt x="9427" y="8054"/>
                    </a:cubicBezTo>
                    <a:cubicBezTo>
                      <a:pt x="9486" y="7942"/>
                      <a:pt x="9576" y="7885"/>
                      <a:pt x="9696" y="7885"/>
                    </a:cubicBezTo>
                    <a:cubicBezTo>
                      <a:pt x="9743" y="7885"/>
                      <a:pt x="9795" y="7894"/>
                      <a:pt x="9853" y="7911"/>
                    </a:cubicBezTo>
                    <a:lnTo>
                      <a:pt x="9906" y="7928"/>
                    </a:lnTo>
                    <a:lnTo>
                      <a:pt x="9909" y="8011"/>
                    </a:lnTo>
                    <a:cubicBezTo>
                      <a:pt x="9935" y="8783"/>
                      <a:pt x="10007" y="9332"/>
                      <a:pt x="10298" y="9848"/>
                    </a:cubicBezTo>
                    <a:cubicBezTo>
                      <a:pt x="10379" y="9991"/>
                      <a:pt x="10450" y="10066"/>
                      <a:pt x="10505" y="10066"/>
                    </a:cubicBezTo>
                    <a:cubicBezTo>
                      <a:pt x="10631" y="10066"/>
                      <a:pt x="10721" y="9650"/>
                      <a:pt x="10781" y="9375"/>
                    </a:cubicBezTo>
                    <a:lnTo>
                      <a:pt x="10787" y="9348"/>
                    </a:lnTo>
                    <a:cubicBezTo>
                      <a:pt x="10902" y="8817"/>
                      <a:pt x="10929" y="8692"/>
                      <a:pt x="11234" y="8692"/>
                    </a:cubicBezTo>
                    <a:cubicBezTo>
                      <a:pt x="11261" y="8692"/>
                      <a:pt x="11291" y="8693"/>
                      <a:pt x="11325" y="8693"/>
                    </a:cubicBezTo>
                    <a:cubicBezTo>
                      <a:pt x="11365" y="8694"/>
                      <a:pt x="11411" y="8695"/>
                      <a:pt x="11462" y="8695"/>
                    </a:cubicBezTo>
                    <a:lnTo>
                      <a:pt x="11512" y="8695"/>
                    </a:lnTo>
                    <a:cubicBezTo>
                      <a:pt x="11557" y="8694"/>
                      <a:pt x="11605" y="8692"/>
                      <a:pt x="11655" y="8689"/>
                    </a:cubicBezTo>
                    <a:cubicBezTo>
                      <a:pt x="11721" y="8686"/>
                      <a:pt x="11790" y="8683"/>
                      <a:pt x="11860" y="8683"/>
                    </a:cubicBezTo>
                    <a:cubicBezTo>
                      <a:pt x="12096" y="8683"/>
                      <a:pt x="12389" y="8718"/>
                      <a:pt x="12570" y="8992"/>
                    </a:cubicBezTo>
                    <a:cubicBezTo>
                      <a:pt x="12792" y="9323"/>
                      <a:pt x="12752" y="9513"/>
                      <a:pt x="12676" y="9726"/>
                    </a:cubicBezTo>
                    <a:cubicBezTo>
                      <a:pt x="12656" y="9784"/>
                      <a:pt x="12636" y="9841"/>
                      <a:pt x="12624" y="9907"/>
                    </a:cubicBezTo>
                    <a:cubicBezTo>
                      <a:pt x="12719" y="9781"/>
                      <a:pt x="12823" y="9695"/>
                      <a:pt x="12924" y="9611"/>
                    </a:cubicBezTo>
                    <a:cubicBezTo>
                      <a:pt x="13041" y="9514"/>
                      <a:pt x="13152" y="9423"/>
                      <a:pt x="13235" y="9276"/>
                    </a:cubicBezTo>
                    <a:cubicBezTo>
                      <a:pt x="13306" y="9151"/>
                      <a:pt x="13314" y="8994"/>
                      <a:pt x="13323" y="8812"/>
                    </a:cubicBezTo>
                    <a:cubicBezTo>
                      <a:pt x="13331" y="8650"/>
                      <a:pt x="13339" y="8483"/>
                      <a:pt x="13395" y="8326"/>
                    </a:cubicBezTo>
                    <a:cubicBezTo>
                      <a:pt x="13476" y="8098"/>
                      <a:pt x="13596" y="7933"/>
                      <a:pt x="13711" y="7773"/>
                    </a:cubicBezTo>
                    <a:cubicBezTo>
                      <a:pt x="13825" y="7616"/>
                      <a:pt x="13933" y="7467"/>
                      <a:pt x="14000" y="7268"/>
                    </a:cubicBezTo>
                    <a:cubicBezTo>
                      <a:pt x="14058" y="7098"/>
                      <a:pt x="14066" y="6926"/>
                      <a:pt x="14072" y="6800"/>
                    </a:cubicBezTo>
                    <a:cubicBezTo>
                      <a:pt x="14078" y="6677"/>
                      <a:pt x="14085" y="6525"/>
                      <a:pt x="14180" y="6525"/>
                    </a:cubicBezTo>
                    <a:cubicBezTo>
                      <a:pt x="14236" y="6525"/>
                      <a:pt x="14293" y="6588"/>
                      <a:pt x="14445" y="6820"/>
                    </a:cubicBezTo>
                    <a:cubicBezTo>
                      <a:pt x="14645" y="7125"/>
                      <a:pt x="14884" y="7594"/>
                      <a:pt x="14883" y="8095"/>
                    </a:cubicBezTo>
                    <a:cubicBezTo>
                      <a:pt x="14883" y="8372"/>
                      <a:pt x="14810" y="8623"/>
                      <a:pt x="14666" y="8841"/>
                    </a:cubicBezTo>
                    <a:lnTo>
                      <a:pt x="14607" y="8929"/>
                    </a:lnTo>
                    <a:lnTo>
                      <a:pt x="14559" y="8828"/>
                    </a:lnTo>
                    <a:cubicBezTo>
                      <a:pt x="14462" y="8625"/>
                      <a:pt x="14351" y="8518"/>
                      <a:pt x="14237" y="8518"/>
                    </a:cubicBezTo>
                    <a:cubicBezTo>
                      <a:pt x="14054" y="8518"/>
                      <a:pt x="13871" y="8807"/>
                      <a:pt x="13838" y="9151"/>
                    </a:cubicBezTo>
                    <a:cubicBezTo>
                      <a:pt x="13820" y="9328"/>
                      <a:pt x="13824" y="9759"/>
                      <a:pt x="14229" y="9946"/>
                    </a:cubicBezTo>
                    <a:cubicBezTo>
                      <a:pt x="14275" y="9967"/>
                      <a:pt x="14319" y="9978"/>
                      <a:pt x="14360" y="9978"/>
                    </a:cubicBezTo>
                    <a:cubicBezTo>
                      <a:pt x="14504" y="9978"/>
                      <a:pt x="14595" y="9839"/>
                      <a:pt x="14692" y="9692"/>
                    </a:cubicBezTo>
                    <a:cubicBezTo>
                      <a:pt x="14786" y="9547"/>
                      <a:pt x="14885" y="9397"/>
                      <a:pt x="15033" y="9397"/>
                    </a:cubicBezTo>
                    <a:cubicBezTo>
                      <a:pt x="15091" y="9397"/>
                      <a:pt x="15153" y="9422"/>
                      <a:pt x="15219" y="9472"/>
                    </a:cubicBezTo>
                    <a:lnTo>
                      <a:pt x="15215" y="9451"/>
                    </a:lnTo>
                    <a:lnTo>
                      <a:pt x="15283" y="9426"/>
                    </a:lnTo>
                    <a:lnTo>
                      <a:pt x="15252" y="9438"/>
                    </a:lnTo>
                    <a:lnTo>
                      <a:pt x="15352" y="9400"/>
                    </a:lnTo>
                    <a:cubicBezTo>
                      <a:pt x="15350" y="9390"/>
                      <a:pt x="15347" y="9384"/>
                      <a:pt x="15346" y="9383"/>
                    </a:cubicBezTo>
                    <a:cubicBezTo>
                      <a:pt x="15350" y="9388"/>
                      <a:pt x="15388" y="9432"/>
                      <a:pt x="15604" y="9432"/>
                    </a:cubicBezTo>
                    <a:cubicBezTo>
                      <a:pt x="15726" y="9432"/>
                      <a:pt x="15863" y="9419"/>
                      <a:pt x="15983" y="9407"/>
                    </a:cubicBezTo>
                    <a:cubicBezTo>
                      <a:pt x="16073" y="9399"/>
                      <a:pt x="16150" y="9391"/>
                      <a:pt x="16203" y="9391"/>
                    </a:cubicBezTo>
                    <a:cubicBezTo>
                      <a:pt x="16226" y="9391"/>
                      <a:pt x="16244" y="9393"/>
                      <a:pt x="16257" y="9396"/>
                    </a:cubicBezTo>
                    <a:cubicBezTo>
                      <a:pt x="16544" y="9458"/>
                      <a:pt x="16704" y="9538"/>
                      <a:pt x="16873" y="9718"/>
                    </a:cubicBezTo>
                    <a:cubicBezTo>
                      <a:pt x="16885" y="9660"/>
                      <a:pt x="16905" y="9604"/>
                      <a:pt x="16932" y="9553"/>
                    </a:cubicBezTo>
                    <a:cubicBezTo>
                      <a:pt x="17013" y="9402"/>
                      <a:pt x="17157" y="9305"/>
                      <a:pt x="17298" y="9305"/>
                    </a:cubicBezTo>
                    <a:cubicBezTo>
                      <a:pt x="17405" y="9305"/>
                      <a:pt x="17499" y="9361"/>
                      <a:pt x="17564" y="9463"/>
                    </a:cubicBezTo>
                    <a:cubicBezTo>
                      <a:pt x="17630" y="9566"/>
                      <a:pt x="17664" y="9715"/>
                      <a:pt x="17660" y="9892"/>
                    </a:cubicBezTo>
                    <a:lnTo>
                      <a:pt x="17658" y="9999"/>
                    </a:lnTo>
                    <a:lnTo>
                      <a:pt x="17574" y="9996"/>
                    </a:lnTo>
                    <a:cubicBezTo>
                      <a:pt x="17447" y="9996"/>
                      <a:pt x="17401" y="10065"/>
                      <a:pt x="17325" y="10179"/>
                    </a:cubicBezTo>
                    <a:cubicBezTo>
                      <a:pt x="17294" y="10224"/>
                      <a:pt x="17261" y="10274"/>
                      <a:pt x="17219" y="10324"/>
                    </a:cubicBezTo>
                    <a:cubicBezTo>
                      <a:pt x="17312" y="10512"/>
                      <a:pt x="17374" y="10538"/>
                      <a:pt x="17419" y="10538"/>
                    </a:cubicBezTo>
                    <a:cubicBezTo>
                      <a:pt x="17470" y="10538"/>
                      <a:pt x="17526" y="10502"/>
                      <a:pt x="17591" y="10461"/>
                    </a:cubicBezTo>
                    <a:cubicBezTo>
                      <a:pt x="17683" y="10402"/>
                      <a:pt x="17787" y="10335"/>
                      <a:pt x="17922" y="10335"/>
                    </a:cubicBezTo>
                    <a:lnTo>
                      <a:pt x="17931" y="10335"/>
                    </a:lnTo>
                    <a:cubicBezTo>
                      <a:pt x="18083" y="10338"/>
                      <a:pt x="18279" y="10535"/>
                      <a:pt x="18452" y="10710"/>
                    </a:cubicBezTo>
                    <a:cubicBezTo>
                      <a:pt x="18522" y="10781"/>
                      <a:pt x="18616" y="10875"/>
                      <a:pt x="18657" y="10898"/>
                    </a:cubicBezTo>
                    <a:cubicBezTo>
                      <a:pt x="18760" y="10776"/>
                      <a:pt x="19004" y="10694"/>
                      <a:pt x="19176" y="10694"/>
                    </a:cubicBezTo>
                    <a:cubicBezTo>
                      <a:pt x="19384" y="10694"/>
                      <a:pt x="19462" y="10803"/>
                      <a:pt x="19492" y="10894"/>
                    </a:cubicBezTo>
                    <a:cubicBezTo>
                      <a:pt x="19559" y="11105"/>
                      <a:pt x="19457" y="11277"/>
                      <a:pt x="19375" y="11416"/>
                    </a:cubicBezTo>
                    <a:cubicBezTo>
                      <a:pt x="19323" y="11505"/>
                      <a:pt x="19269" y="11596"/>
                      <a:pt x="19277" y="11661"/>
                    </a:cubicBezTo>
                    <a:cubicBezTo>
                      <a:pt x="19281" y="11686"/>
                      <a:pt x="19297" y="11732"/>
                      <a:pt x="19357" y="11794"/>
                    </a:cubicBezTo>
                    <a:cubicBezTo>
                      <a:pt x="19365" y="11686"/>
                      <a:pt x="19389" y="11596"/>
                      <a:pt x="19428" y="11529"/>
                    </a:cubicBezTo>
                    <a:cubicBezTo>
                      <a:pt x="19474" y="11449"/>
                      <a:pt x="19539" y="11407"/>
                      <a:pt x="19614" y="11407"/>
                    </a:cubicBezTo>
                    <a:cubicBezTo>
                      <a:pt x="19649" y="11407"/>
                      <a:pt x="19685" y="11416"/>
                      <a:pt x="19724" y="11434"/>
                    </a:cubicBezTo>
                    <a:cubicBezTo>
                      <a:pt x="19751" y="11286"/>
                      <a:pt x="19811" y="11208"/>
                      <a:pt x="19862" y="11143"/>
                    </a:cubicBezTo>
                    <a:cubicBezTo>
                      <a:pt x="19933" y="11051"/>
                      <a:pt x="19989" y="10979"/>
                      <a:pt x="19970" y="10693"/>
                    </a:cubicBezTo>
                    <a:cubicBezTo>
                      <a:pt x="19954" y="10460"/>
                      <a:pt x="19977" y="10296"/>
                      <a:pt x="20040" y="10189"/>
                    </a:cubicBezTo>
                    <a:cubicBezTo>
                      <a:pt x="20088" y="10109"/>
                      <a:pt x="20153" y="10069"/>
                      <a:pt x="20236" y="10069"/>
                    </a:cubicBezTo>
                    <a:cubicBezTo>
                      <a:pt x="20482" y="10069"/>
                      <a:pt x="20806" y="10438"/>
                      <a:pt x="20842" y="10480"/>
                    </a:cubicBezTo>
                    <a:lnTo>
                      <a:pt x="20905" y="10553"/>
                    </a:lnTo>
                    <a:cubicBezTo>
                      <a:pt x="21164" y="10851"/>
                      <a:pt x="21433" y="11160"/>
                      <a:pt x="21554" y="11625"/>
                    </a:cubicBezTo>
                    <a:lnTo>
                      <a:pt x="21571" y="11690"/>
                    </a:lnTo>
                    <a:lnTo>
                      <a:pt x="21539" y="11740"/>
                    </a:lnTo>
                    <a:cubicBezTo>
                      <a:pt x="21474" y="11839"/>
                      <a:pt x="21389" y="11983"/>
                      <a:pt x="21330" y="12103"/>
                    </a:cubicBezTo>
                    <a:cubicBezTo>
                      <a:pt x="21600" y="12464"/>
                      <a:pt x="21499" y="12817"/>
                      <a:pt x="21417" y="13104"/>
                    </a:cubicBezTo>
                    <a:cubicBezTo>
                      <a:pt x="21407" y="13139"/>
                      <a:pt x="21396" y="13175"/>
                      <a:pt x="21387" y="13210"/>
                    </a:cubicBezTo>
                    <a:cubicBezTo>
                      <a:pt x="21362" y="13302"/>
                      <a:pt x="21335" y="13357"/>
                      <a:pt x="21311" y="13406"/>
                    </a:cubicBezTo>
                    <a:cubicBezTo>
                      <a:pt x="21281" y="13466"/>
                      <a:pt x="21260" y="13509"/>
                      <a:pt x="21244" y="13624"/>
                    </a:cubicBezTo>
                    <a:cubicBezTo>
                      <a:pt x="21249" y="13649"/>
                      <a:pt x="21307" y="13713"/>
                      <a:pt x="21338" y="13748"/>
                    </a:cubicBezTo>
                    <a:cubicBezTo>
                      <a:pt x="21409" y="13827"/>
                      <a:pt x="21490" y="13916"/>
                      <a:pt x="21474" y="14047"/>
                    </a:cubicBezTo>
                    <a:cubicBezTo>
                      <a:pt x="21464" y="14135"/>
                      <a:pt x="21416" y="14201"/>
                      <a:pt x="21315" y="14261"/>
                    </a:cubicBezTo>
                    <a:lnTo>
                      <a:pt x="21494" y="14534"/>
                    </a:lnTo>
                    <a:lnTo>
                      <a:pt x="21389" y="14590"/>
                    </a:lnTo>
                    <a:cubicBezTo>
                      <a:pt x="21241" y="14669"/>
                      <a:pt x="21152" y="14792"/>
                      <a:pt x="21049" y="14934"/>
                    </a:cubicBezTo>
                    <a:cubicBezTo>
                      <a:pt x="21008" y="14990"/>
                      <a:pt x="20966" y="15048"/>
                      <a:pt x="20918" y="15108"/>
                    </a:cubicBezTo>
                    <a:cubicBezTo>
                      <a:pt x="20887" y="15145"/>
                      <a:pt x="20852" y="15165"/>
                      <a:pt x="20814" y="15165"/>
                    </a:cubicBezTo>
                    <a:cubicBezTo>
                      <a:pt x="20780" y="15165"/>
                      <a:pt x="20751" y="15149"/>
                      <a:pt x="20727" y="15137"/>
                    </a:cubicBezTo>
                    <a:cubicBezTo>
                      <a:pt x="20720" y="15134"/>
                      <a:pt x="20712" y="15129"/>
                      <a:pt x="20705" y="15126"/>
                    </a:cubicBezTo>
                    <a:cubicBezTo>
                      <a:pt x="20703" y="15133"/>
                      <a:pt x="20700" y="15144"/>
                      <a:pt x="20697" y="15160"/>
                    </a:cubicBezTo>
                    <a:cubicBezTo>
                      <a:pt x="20690" y="15190"/>
                      <a:pt x="20686" y="15221"/>
                      <a:pt x="20682" y="15250"/>
                    </a:cubicBezTo>
                    <a:cubicBezTo>
                      <a:pt x="20668" y="15352"/>
                      <a:pt x="20644" y="15524"/>
                      <a:pt x="20507" y="15524"/>
                    </a:cubicBezTo>
                    <a:cubicBezTo>
                      <a:pt x="19999" y="15524"/>
                      <a:pt x="19640" y="15660"/>
                      <a:pt x="19521" y="15897"/>
                    </a:cubicBezTo>
                    <a:cubicBezTo>
                      <a:pt x="19476" y="15988"/>
                      <a:pt x="19466" y="16096"/>
                      <a:pt x="19490" y="16227"/>
                    </a:cubicBezTo>
                    <a:lnTo>
                      <a:pt x="19518" y="16380"/>
                    </a:lnTo>
                    <a:lnTo>
                      <a:pt x="19414" y="16363"/>
                    </a:lnTo>
                    <a:cubicBezTo>
                      <a:pt x="19384" y="16357"/>
                      <a:pt x="19354" y="16355"/>
                      <a:pt x="19325" y="16355"/>
                    </a:cubicBezTo>
                    <a:cubicBezTo>
                      <a:pt x="19073" y="16355"/>
                      <a:pt x="18907" y="16547"/>
                      <a:pt x="18731" y="16750"/>
                    </a:cubicBezTo>
                    <a:cubicBezTo>
                      <a:pt x="18559" y="16948"/>
                      <a:pt x="18381" y="17154"/>
                      <a:pt x="18124" y="17160"/>
                    </a:cubicBezTo>
                    <a:lnTo>
                      <a:pt x="18057" y="17162"/>
                    </a:lnTo>
                    <a:lnTo>
                      <a:pt x="18053" y="17060"/>
                    </a:lnTo>
                    <a:cubicBezTo>
                      <a:pt x="18047" y="16904"/>
                      <a:pt x="18023" y="16847"/>
                      <a:pt x="18009" y="16847"/>
                    </a:cubicBezTo>
                    <a:cubicBezTo>
                      <a:pt x="17916" y="16847"/>
                      <a:pt x="17671" y="17285"/>
                      <a:pt x="17520" y="17663"/>
                    </a:cubicBezTo>
                    <a:lnTo>
                      <a:pt x="17564" y="18043"/>
                    </a:lnTo>
                    <a:lnTo>
                      <a:pt x="17555" y="18072"/>
                    </a:lnTo>
                    <a:cubicBezTo>
                      <a:pt x="17525" y="18181"/>
                      <a:pt x="17444" y="18230"/>
                      <a:pt x="17373" y="18273"/>
                    </a:cubicBezTo>
                    <a:cubicBezTo>
                      <a:pt x="17334" y="18297"/>
                      <a:pt x="17281" y="18330"/>
                      <a:pt x="17268" y="18359"/>
                    </a:cubicBezTo>
                    <a:cubicBezTo>
                      <a:pt x="17241" y="18416"/>
                      <a:pt x="17209" y="18481"/>
                      <a:pt x="17175" y="18551"/>
                    </a:cubicBezTo>
                    <a:cubicBezTo>
                      <a:pt x="17100" y="18704"/>
                      <a:pt x="17015" y="18876"/>
                      <a:pt x="16967" y="19015"/>
                    </a:cubicBezTo>
                    <a:cubicBezTo>
                      <a:pt x="16890" y="19236"/>
                      <a:pt x="16863" y="19440"/>
                      <a:pt x="16837" y="19638"/>
                    </a:cubicBezTo>
                    <a:cubicBezTo>
                      <a:pt x="16797" y="19939"/>
                      <a:pt x="16756" y="20250"/>
                      <a:pt x="16541" y="20578"/>
                    </a:cubicBezTo>
                    <a:cubicBezTo>
                      <a:pt x="16451" y="20714"/>
                      <a:pt x="16415" y="20912"/>
                      <a:pt x="16377" y="21120"/>
                    </a:cubicBezTo>
                    <a:cubicBezTo>
                      <a:pt x="16361" y="21211"/>
                      <a:pt x="16343" y="21306"/>
                      <a:pt x="16321" y="21394"/>
                    </a:cubicBezTo>
                    <a:lnTo>
                      <a:pt x="16270" y="21600"/>
                    </a:lnTo>
                    <a:cubicBezTo>
                      <a:pt x="16270" y="21600"/>
                      <a:pt x="16191" y="21401"/>
                      <a:pt x="16189" y="21396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Shape 117"/>
              <p:cNvSpPr>
                <a:spLocks/>
              </p:cNvSpPr>
              <p:nvPr/>
            </p:nvSpPr>
            <p:spPr bwMode="auto">
              <a:xfrm>
                <a:off x="3071861" y="819846"/>
                <a:ext cx="960328" cy="705270"/>
              </a:xfrm>
              <a:custGeom>
                <a:avLst/>
                <a:gdLst>
                  <a:gd name="T0" fmla="*/ 480164 w 20745"/>
                  <a:gd name="T1" fmla="*/ 352635 h 21325"/>
                  <a:gd name="T2" fmla="*/ 480164 w 20745"/>
                  <a:gd name="T3" fmla="*/ 352635 h 21325"/>
                  <a:gd name="T4" fmla="*/ 480164 w 20745"/>
                  <a:gd name="T5" fmla="*/ 352635 h 21325"/>
                  <a:gd name="T6" fmla="*/ 480164 w 20745"/>
                  <a:gd name="T7" fmla="*/ 352635 h 21325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0745"/>
                  <a:gd name="T13" fmla="*/ 0 h 21325"/>
                  <a:gd name="T14" fmla="*/ 20745 w 20745"/>
                  <a:gd name="T15" fmla="*/ 21325 h 213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45" h="21325" extrusionOk="0">
                    <a:moveTo>
                      <a:pt x="2718" y="20871"/>
                    </a:moveTo>
                    <a:cubicBezTo>
                      <a:pt x="2666" y="20823"/>
                      <a:pt x="2611" y="20773"/>
                      <a:pt x="2554" y="20720"/>
                    </a:cubicBezTo>
                    <a:cubicBezTo>
                      <a:pt x="1973" y="20184"/>
                      <a:pt x="1406" y="19573"/>
                      <a:pt x="927" y="18861"/>
                    </a:cubicBezTo>
                    <a:cubicBezTo>
                      <a:pt x="206" y="17789"/>
                      <a:pt x="1319" y="17950"/>
                      <a:pt x="1367" y="17475"/>
                    </a:cubicBezTo>
                    <a:cubicBezTo>
                      <a:pt x="1439" y="16764"/>
                      <a:pt x="1201" y="16926"/>
                      <a:pt x="1226" y="16111"/>
                    </a:cubicBezTo>
                    <a:cubicBezTo>
                      <a:pt x="1266" y="14754"/>
                      <a:pt x="-165" y="14822"/>
                      <a:pt x="16" y="13425"/>
                    </a:cubicBezTo>
                    <a:cubicBezTo>
                      <a:pt x="186" y="12114"/>
                      <a:pt x="882" y="11589"/>
                      <a:pt x="1587" y="12501"/>
                    </a:cubicBezTo>
                    <a:cubicBezTo>
                      <a:pt x="1998" y="11714"/>
                      <a:pt x="3293" y="11319"/>
                      <a:pt x="2593" y="10212"/>
                    </a:cubicBezTo>
                    <a:cubicBezTo>
                      <a:pt x="3127" y="9934"/>
                      <a:pt x="3073" y="9726"/>
                      <a:pt x="3661" y="10080"/>
                    </a:cubicBezTo>
                    <a:cubicBezTo>
                      <a:pt x="3641" y="9181"/>
                      <a:pt x="4062" y="8088"/>
                      <a:pt x="4714" y="9001"/>
                    </a:cubicBezTo>
                    <a:cubicBezTo>
                      <a:pt x="4908" y="9273"/>
                      <a:pt x="5584" y="8102"/>
                      <a:pt x="6112" y="8055"/>
                    </a:cubicBezTo>
                    <a:cubicBezTo>
                      <a:pt x="4941" y="7401"/>
                      <a:pt x="5025" y="7041"/>
                      <a:pt x="6167" y="6611"/>
                    </a:cubicBezTo>
                    <a:cubicBezTo>
                      <a:pt x="7203" y="6220"/>
                      <a:pt x="8751" y="5106"/>
                      <a:pt x="9083" y="3602"/>
                    </a:cubicBezTo>
                    <a:cubicBezTo>
                      <a:pt x="9288" y="2679"/>
                      <a:pt x="9540" y="2587"/>
                      <a:pt x="10152" y="2508"/>
                    </a:cubicBezTo>
                    <a:cubicBezTo>
                      <a:pt x="10948" y="2404"/>
                      <a:pt x="11256" y="2066"/>
                      <a:pt x="11995" y="1591"/>
                    </a:cubicBezTo>
                    <a:cubicBezTo>
                      <a:pt x="12609" y="1197"/>
                      <a:pt x="12677" y="1497"/>
                      <a:pt x="13291" y="1497"/>
                    </a:cubicBezTo>
                    <a:cubicBezTo>
                      <a:pt x="13950" y="1497"/>
                      <a:pt x="14132" y="742"/>
                      <a:pt x="14698" y="803"/>
                    </a:cubicBezTo>
                    <a:cubicBezTo>
                      <a:pt x="15509" y="891"/>
                      <a:pt x="16073" y="1628"/>
                      <a:pt x="17030" y="1628"/>
                    </a:cubicBezTo>
                    <a:cubicBezTo>
                      <a:pt x="18088" y="1628"/>
                      <a:pt x="18744" y="0"/>
                      <a:pt x="19937" y="0"/>
                    </a:cubicBezTo>
                    <a:cubicBezTo>
                      <a:pt x="21435" y="0"/>
                      <a:pt x="20494" y="2332"/>
                      <a:pt x="19939" y="3067"/>
                    </a:cubicBezTo>
                    <a:cubicBezTo>
                      <a:pt x="19319" y="3890"/>
                      <a:pt x="17927" y="4440"/>
                      <a:pt x="17140" y="4032"/>
                    </a:cubicBezTo>
                    <a:cubicBezTo>
                      <a:pt x="17018" y="3968"/>
                      <a:pt x="14711" y="4332"/>
                      <a:pt x="14282" y="4447"/>
                    </a:cubicBezTo>
                    <a:cubicBezTo>
                      <a:pt x="13885" y="4759"/>
                      <a:pt x="13392" y="4831"/>
                      <a:pt x="12979" y="5092"/>
                    </a:cubicBezTo>
                    <a:cubicBezTo>
                      <a:pt x="12341" y="5495"/>
                      <a:pt x="11915" y="6329"/>
                      <a:pt x="11313" y="6772"/>
                    </a:cubicBezTo>
                    <a:cubicBezTo>
                      <a:pt x="10987" y="7011"/>
                      <a:pt x="10514" y="6988"/>
                      <a:pt x="10142" y="7272"/>
                    </a:cubicBezTo>
                    <a:cubicBezTo>
                      <a:pt x="9557" y="7717"/>
                      <a:pt x="8890" y="8063"/>
                      <a:pt x="8369" y="8653"/>
                    </a:cubicBezTo>
                    <a:cubicBezTo>
                      <a:pt x="7860" y="9229"/>
                      <a:pt x="7590" y="10041"/>
                      <a:pt x="7089" y="10653"/>
                    </a:cubicBezTo>
                    <a:cubicBezTo>
                      <a:pt x="6019" y="11961"/>
                      <a:pt x="4765" y="12864"/>
                      <a:pt x="4132" y="14746"/>
                    </a:cubicBezTo>
                    <a:cubicBezTo>
                      <a:pt x="3636" y="16222"/>
                      <a:pt x="3690" y="16759"/>
                      <a:pt x="3755" y="18399"/>
                    </a:cubicBezTo>
                    <a:cubicBezTo>
                      <a:pt x="3761" y="18564"/>
                      <a:pt x="3847" y="20310"/>
                      <a:pt x="3849" y="20292"/>
                    </a:cubicBezTo>
                    <a:cubicBezTo>
                      <a:pt x="3655" y="21600"/>
                      <a:pt x="3427" y="21513"/>
                      <a:pt x="2718" y="20871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Shape 118"/>
              <p:cNvSpPr>
                <a:spLocks/>
              </p:cNvSpPr>
              <p:nvPr/>
            </p:nvSpPr>
            <p:spPr bwMode="auto">
              <a:xfrm>
                <a:off x="4065096" y="174217"/>
                <a:ext cx="81183" cy="57083"/>
              </a:xfrm>
              <a:custGeom>
                <a:avLst/>
                <a:gdLst>
                  <a:gd name="T0" fmla="*/ 40592 w 15453"/>
                  <a:gd name="T1" fmla="*/ 28542 h 17080"/>
                  <a:gd name="T2" fmla="*/ 40592 w 15453"/>
                  <a:gd name="T3" fmla="*/ 28542 h 17080"/>
                  <a:gd name="T4" fmla="*/ 40592 w 15453"/>
                  <a:gd name="T5" fmla="*/ 28542 h 17080"/>
                  <a:gd name="T6" fmla="*/ 40592 w 15453"/>
                  <a:gd name="T7" fmla="*/ 28542 h 1708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5453"/>
                  <a:gd name="T13" fmla="*/ 0 h 17080"/>
                  <a:gd name="T14" fmla="*/ 15453 w 15453"/>
                  <a:gd name="T15" fmla="*/ 17080 h 170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53" h="17080" extrusionOk="0">
                    <a:moveTo>
                      <a:pt x="11440" y="0"/>
                    </a:moveTo>
                    <a:cubicBezTo>
                      <a:pt x="8391" y="4101"/>
                      <a:pt x="4358" y="7195"/>
                      <a:pt x="0" y="9000"/>
                    </a:cubicBezTo>
                    <a:cubicBezTo>
                      <a:pt x="68" y="9419"/>
                      <a:pt x="1402" y="15379"/>
                      <a:pt x="1602" y="16201"/>
                    </a:cubicBezTo>
                    <a:cubicBezTo>
                      <a:pt x="10286" y="21600"/>
                      <a:pt x="21600" y="391"/>
                      <a:pt x="11440" y="0"/>
                    </a:cubicBezTo>
                    <a:cubicBezTo>
                      <a:pt x="11440" y="0"/>
                      <a:pt x="11440" y="0"/>
                      <a:pt x="11440" y="0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Shape 119"/>
              <p:cNvSpPr>
                <a:spLocks/>
              </p:cNvSpPr>
              <p:nvPr/>
            </p:nvSpPr>
            <p:spPr bwMode="auto">
              <a:xfrm>
                <a:off x="3972939" y="174217"/>
                <a:ext cx="84041" cy="66971"/>
              </a:xfrm>
              <a:custGeom>
                <a:avLst/>
                <a:gdLst>
                  <a:gd name="T0" fmla="*/ 42021 w 14119"/>
                  <a:gd name="T1" fmla="*/ 33486 h 13571"/>
                  <a:gd name="T2" fmla="*/ 42021 w 14119"/>
                  <a:gd name="T3" fmla="*/ 33486 h 13571"/>
                  <a:gd name="T4" fmla="*/ 42021 w 14119"/>
                  <a:gd name="T5" fmla="*/ 33486 h 13571"/>
                  <a:gd name="T6" fmla="*/ 42021 w 14119"/>
                  <a:gd name="T7" fmla="*/ 33486 h 13571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4119"/>
                  <a:gd name="T13" fmla="*/ 0 h 13571"/>
                  <a:gd name="T14" fmla="*/ 14119 w 14119"/>
                  <a:gd name="T15" fmla="*/ 13571 h 135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19" h="13571" extrusionOk="0">
                    <a:moveTo>
                      <a:pt x="6547" y="4021"/>
                    </a:moveTo>
                    <a:cubicBezTo>
                      <a:pt x="5571" y="2680"/>
                      <a:pt x="4594" y="1341"/>
                      <a:pt x="3617" y="0"/>
                    </a:cubicBezTo>
                    <a:cubicBezTo>
                      <a:pt x="-7481" y="11593"/>
                      <a:pt x="10133" y="21600"/>
                      <a:pt x="14119" y="4144"/>
                    </a:cubicBezTo>
                    <a:cubicBezTo>
                      <a:pt x="11781" y="4156"/>
                      <a:pt x="8786" y="3424"/>
                      <a:pt x="6547" y="4021"/>
                    </a:cubicBezTo>
                    <a:cubicBezTo>
                      <a:pt x="6547" y="4021"/>
                      <a:pt x="6547" y="4021"/>
                      <a:pt x="6547" y="4021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Shape 120"/>
              <p:cNvSpPr>
                <a:spLocks/>
              </p:cNvSpPr>
              <p:nvPr/>
            </p:nvSpPr>
            <p:spPr bwMode="auto">
              <a:xfrm>
                <a:off x="3860306" y="204961"/>
                <a:ext cx="98572" cy="42205"/>
              </a:xfrm>
              <a:custGeom>
                <a:avLst/>
                <a:gdLst>
                  <a:gd name="T0" fmla="*/ 49286 w 21600"/>
                  <a:gd name="T1" fmla="*/ 21103 h 15494"/>
                  <a:gd name="T2" fmla="*/ 49286 w 21600"/>
                  <a:gd name="T3" fmla="*/ 21103 h 15494"/>
                  <a:gd name="T4" fmla="*/ 49286 w 21600"/>
                  <a:gd name="T5" fmla="*/ 21103 h 15494"/>
                  <a:gd name="T6" fmla="*/ 49286 w 21600"/>
                  <a:gd name="T7" fmla="*/ 21103 h 1549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15494"/>
                  <a:gd name="T14" fmla="*/ 21600 w 21600"/>
                  <a:gd name="T15" fmla="*/ 15494 h 154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15494" extrusionOk="0">
                    <a:moveTo>
                      <a:pt x="10801" y="4391"/>
                    </a:moveTo>
                    <a:cubicBezTo>
                      <a:pt x="5206" y="-2244"/>
                      <a:pt x="1926" y="3625"/>
                      <a:pt x="0" y="13224"/>
                    </a:cubicBezTo>
                    <a:cubicBezTo>
                      <a:pt x="8788" y="17651"/>
                      <a:pt x="14402" y="14719"/>
                      <a:pt x="21600" y="11899"/>
                    </a:cubicBezTo>
                    <a:cubicBezTo>
                      <a:pt x="19699" y="164"/>
                      <a:pt x="16283" y="-3949"/>
                      <a:pt x="10801" y="4391"/>
                    </a:cubicBezTo>
                    <a:cubicBezTo>
                      <a:pt x="10801" y="4391"/>
                      <a:pt x="10801" y="4391"/>
                      <a:pt x="10801" y="4391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Shape 121"/>
              <p:cNvSpPr>
                <a:spLocks/>
              </p:cNvSpPr>
              <p:nvPr/>
            </p:nvSpPr>
            <p:spPr bwMode="auto">
              <a:xfrm>
                <a:off x="3655514" y="40992"/>
                <a:ext cx="148065" cy="76631"/>
              </a:xfrm>
              <a:custGeom>
                <a:avLst/>
                <a:gdLst>
                  <a:gd name="T0" fmla="*/ 74033 w 16934"/>
                  <a:gd name="T1" fmla="*/ 38316 h 16473"/>
                  <a:gd name="T2" fmla="*/ 74033 w 16934"/>
                  <a:gd name="T3" fmla="*/ 38316 h 16473"/>
                  <a:gd name="T4" fmla="*/ 74033 w 16934"/>
                  <a:gd name="T5" fmla="*/ 38316 h 16473"/>
                  <a:gd name="T6" fmla="*/ 74033 w 16934"/>
                  <a:gd name="T7" fmla="*/ 38316 h 16473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6934"/>
                  <a:gd name="T13" fmla="*/ 0 h 16473"/>
                  <a:gd name="T14" fmla="*/ 16934 w 16934"/>
                  <a:gd name="T15" fmla="*/ 16473 h 164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4" h="16473" extrusionOk="0">
                    <a:moveTo>
                      <a:pt x="12877" y="1067"/>
                    </a:moveTo>
                    <a:cubicBezTo>
                      <a:pt x="10746" y="12722"/>
                      <a:pt x="5767" y="1768"/>
                      <a:pt x="4766" y="11153"/>
                    </a:cubicBezTo>
                    <a:cubicBezTo>
                      <a:pt x="1688" y="5933"/>
                      <a:pt x="-1002" y="6686"/>
                      <a:pt x="366" y="15033"/>
                    </a:cubicBezTo>
                    <a:cubicBezTo>
                      <a:pt x="1054" y="14601"/>
                      <a:pt x="1741" y="14171"/>
                      <a:pt x="2428" y="13740"/>
                    </a:cubicBezTo>
                    <a:cubicBezTo>
                      <a:pt x="3038" y="20285"/>
                      <a:pt x="20598" y="14136"/>
                      <a:pt x="15352" y="5205"/>
                    </a:cubicBezTo>
                    <a:cubicBezTo>
                      <a:pt x="15879" y="4213"/>
                      <a:pt x="16407" y="3221"/>
                      <a:pt x="16934" y="2229"/>
                    </a:cubicBezTo>
                    <a:cubicBezTo>
                      <a:pt x="15214" y="-1315"/>
                      <a:pt x="14537" y="224"/>
                      <a:pt x="12877" y="1067"/>
                    </a:cubicBezTo>
                    <a:cubicBezTo>
                      <a:pt x="12877" y="1067"/>
                      <a:pt x="12877" y="1067"/>
                      <a:pt x="12877" y="1067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Shape 122"/>
              <p:cNvSpPr>
                <a:spLocks/>
              </p:cNvSpPr>
              <p:nvPr/>
            </p:nvSpPr>
            <p:spPr bwMode="auto">
              <a:xfrm>
                <a:off x="3655514" y="0"/>
                <a:ext cx="84451" cy="51736"/>
              </a:xfrm>
              <a:custGeom>
                <a:avLst/>
                <a:gdLst>
                  <a:gd name="T0" fmla="*/ 42226 w 20587"/>
                  <a:gd name="T1" fmla="*/ 25868 h 21600"/>
                  <a:gd name="T2" fmla="*/ 42226 w 20587"/>
                  <a:gd name="T3" fmla="*/ 25868 h 21600"/>
                  <a:gd name="T4" fmla="*/ 42226 w 20587"/>
                  <a:gd name="T5" fmla="*/ 25868 h 21600"/>
                  <a:gd name="T6" fmla="*/ 42226 w 20587"/>
                  <a:gd name="T7" fmla="*/ 2586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0587"/>
                  <a:gd name="T13" fmla="*/ 0 h 21600"/>
                  <a:gd name="T14" fmla="*/ 20587 w 20587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87" h="21600" extrusionOk="0">
                    <a:moveTo>
                      <a:pt x="11500" y="6531"/>
                    </a:moveTo>
                    <a:cubicBezTo>
                      <a:pt x="7116" y="3019"/>
                      <a:pt x="4783" y="8720"/>
                      <a:pt x="1244" y="0"/>
                    </a:cubicBezTo>
                    <a:cubicBezTo>
                      <a:pt x="-926" y="9658"/>
                      <a:pt x="-267" y="12554"/>
                      <a:pt x="3295" y="21600"/>
                    </a:cubicBezTo>
                    <a:cubicBezTo>
                      <a:pt x="10596" y="19241"/>
                      <a:pt x="14531" y="17929"/>
                      <a:pt x="20585" y="21600"/>
                    </a:cubicBezTo>
                    <a:cubicBezTo>
                      <a:pt x="20674" y="10168"/>
                      <a:pt x="17208" y="8578"/>
                      <a:pt x="11500" y="6531"/>
                    </a:cubicBezTo>
                    <a:cubicBezTo>
                      <a:pt x="11500" y="6531"/>
                      <a:pt x="11500" y="6531"/>
                      <a:pt x="11500" y="6531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Shape 123"/>
              <p:cNvSpPr>
                <a:spLocks/>
              </p:cNvSpPr>
              <p:nvPr/>
            </p:nvSpPr>
            <p:spPr bwMode="auto">
              <a:xfrm>
                <a:off x="0" y="1547461"/>
                <a:ext cx="185885" cy="201513"/>
              </a:xfrm>
              <a:custGeom>
                <a:avLst/>
                <a:gdLst>
                  <a:gd name="T0" fmla="*/ 92943 w 19318"/>
                  <a:gd name="T1" fmla="*/ 100757 h 15988"/>
                  <a:gd name="T2" fmla="*/ 92943 w 19318"/>
                  <a:gd name="T3" fmla="*/ 100757 h 15988"/>
                  <a:gd name="T4" fmla="*/ 92943 w 19318"/>
                  <a:gd name="T5" fmla="*/ 100757 h 15988"/>
                  <a:gd name="T6" fmla="*/ 92943 w 19318"/>
                  <a:gd name="T7" fmla="*/ 100757 h 15988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318"/>
                  <a:gd name="T13" fmla="*/ 0 h 15988"/>
                  <a:gd name="T14" fmla="*/ 19318 w 19318"/>
                  <a:gd name="T15" fmla="*/ 15988 h 159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318" h="15988" extrusionOk="0">
                    <a:moveTo>
                      <a:pt x="0" y="945"/>
                    </a:moveTo>
                    <a:cubicBezTo>
                      <a:pt x="3230" y="2016"/>
                      <a:pt x="9392" y="-2602"/>
                      <a:pt x="9589" y="2310"/>
                    </a:cubicBezTo>
                    <a:cubicBezTo>
                      <a:pt x="9675" y="4463"/>
                      <a:pt x="15838" y="7335"/>
                      <a:pt x="13094" y="3069"/>
                    </a:cubicBezTo>
                    <a:cubicBezTo>
                      <a:pt x="13465" y="2785"/>
                      <a:pt x="13835" y="2503"/>
                      <a:pt x="14205" y="2219"/>
                    </a:cubicBezTo>
                    <a:cubicBezTo>
                      <a:pt x="17070" y="3411"/>
                      <a:pt x="21600" y="13905"/>
                      <a:pt x="17966" y="15307"/>
                    </a:cubicBezTo>
                    <a:cubicBezTo>
                      <a:pt x="8397" y="18998"/>
                      <a:pt x="3319" y="6762"/>
                      <a:pt x="0" y="945"/>
                    </a:cubicBezTo>
                    <a:cubicBezTo>
                      <a:pt x="0" y="945"/>
                      <a:pt x="0" y="945"/>
                      <a:pt x="0" y="945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Shape 124"/>
              <p:cNvSpPr>
                <a:spLocks/>
              </p:cNvSpPr>
              <p:nvPr/>
            </p:nvSpPr>
            <p:spPr bwMode="auto">
              <a:xfrm>
                <a:off x="3266413" y="1588454"/>
                <a:ext cx="65464" cy="113897"/>
              </a:xfrm>
              <a:custGeom>
                <a:avLst/>
                <a:gdLst>
                  <a:gd name="T0" fmla="*/ 32732 w 12170"/>
                  <a:gd name="T1" fmla="*/ 56949 h 18807"/>
                  <a:gd name="T2" fmla="*/ 32732 w 12170"/>
                  <a:gd name="T3" fmla="*/ 56949 h 18807"/>
                  <a:gd name="T4" fmla="*/ 32732 w 12170"/>
                  <a:gd name="T5" fmla="*/ 56949 h 18807"/>
                  <a:gd name="T6" fmla="*/ 32732 w 12170"/>
                  <a:gd name="T7" fmla="*/ 56949 h 18807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2170"/>
                  <a:gd name="T13" fmla="*/ 0 h 18807"/>
                  <a:gd name="T14" fmla="*/ 12170 w 12170"/>
                  <a:gd name="T15" fmla="*/ 18807 h 188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70" h="18807" extrusionOk="0">
                    <a:moveTo>
                      <a:pt x="7241" y="0"/>
                    </a:moveTo>
                    <a:cubicBezTo>
                      <a:pt x="-6597" y="1947"/>
                      <a:pt x="3457" y="10716"/>
                      <a:pt x="4536" y="15745"/>
                    </a:cubicBezTo>
                    <a:cubicBezTo>
                      <a:pt x="5792" y="21600"/>
                      <a:pt x="15003" y="18220"/>
                      <a:pt x="11296" y="12621"/>
                    </a:cubicBezTo>
                    <a:cubicBezTo>
                      <a:pt x="8714" y="8723"/>
                      <a:pt x="10401" y="4260"/>
                      <a:pt x="7241" y="0"/>
                    </a:cubicBezTo>
                    <a:cubicBezTo>
                      <a:pt x="7241" y="0"/>
                      <a:pt x="7241" y="0"/>
                      <a:pt x="7241" y="0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Shape 125"/>
              <p:cNvSpPr>
                <a:spLocks/>
              </p:cNvSpPr>
              <p:nvPr/>
            </p:nvSpPr>
            <p:spPr bwMode="auto">
              <a:xfrm>
                <a:off x="2733957" y="1465477"/>
                <a:ext cx="99592" cy="97847"/>
              </a:xfrm>
              <a:custGeom>
                <a:avLst/>
                <a:gdLst>
                  <a:gd name="T0" fmla="*/ 49796 w 14920"/>
                  <a:gd name="T1" fmla="*/ 48924 h 20353"/>
                  <a:gd name="T2" fmla="*/ 49796 w 14920"/>
                  <a:gd name="T3" fmla="*/ 48924 h 20353"/>
                  <a:gd name="T4" fmla="*/ 49796 w 14920"/>
                  <a:gd name="T5" fmla="*/ 48924 h 20353"/>
                  <a:gd name="T6" fmla="*/ 49796 w 14920"/>
                  <a:gd name="T7" fmla="*/ 48924 h 20353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4920"/>
                  <a:gd name="T13" fmla="*/ 0 h 20353"/>
                  <a:gd name="T14" fmla="*/ 14920 w 14920"/>
                  <a:gd name="T15" fmla="*/ 20353 h 203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20" h="20353" extrusionOk="0">
                    <a:moveTo>
                      <a:pt x="8823" y="0"/>
                    </a:moveTo>
                    <a:cubicBezTo>
                      <a:pt x="-717" y="1818"/>
                      <a:pt x="-4348" y="18750"/>
                      <a:pt x="7298" y="20286"/>
                    </a:cubicBezTo>
                    <a:cubicBezTo>
                      <a:pt x="17252" y="21600"/>
                      <a:pt x="17134" y="3052"/>
                      <a:pt x="8823" y="0"/>
                    </a:cubicBezTo>
                    <a:cubicBezTo>
                      <a:pt x="8823" y="0"/>
                      <a:pt x="8823" y="0"/>
                      <a:pt x="8823" y="0"/>
                    </a:cubicBezTo>
                    <a:close/>
                  </a:path>
                </a:pathLst>
              </a:custGeom>
              <a:solidFill>
                <a:srgbClr val="CDDEEB"/>
              </a:solidFill>
              <a:ln w="6350" cap="flat">
                <a:solidFill>
                  <a:srgbClr val="FFFFFF"/>
                </a:solidFill>
                <a:prstDash val="solid"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4" name="pasted-image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873"/>
              <a:ext cx="617348" cy="4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5" name="Shape 128"/>
            <p:cNvSpPr>
              <a:spLocks/>
            </p:cNvSpPr>
            <p:nvPr/>
          </p:nvSpPr>
          <p:spPr bwMode="auto">
            <a:xfrm>
              <a:off x="582969" y="4119732"/>
              <a:ext cx="1231328" cy="1024810"/>
            </a:xfrm>
            <a:custGeom>
              <a:avLst/>
              <a:gdLst>
                <a:gd name="T0" fmla="*/ 615664 w 21558"/>
                <a:gd name="T1" fmla="*/ 512405 h 21600"/>
                <a:gd name="T2" fmla="*/ 615664 w 21558"/>
                <a:gd name="T3" fmla="*/ 512405 h 21600"/>
                <a:gd name="T4" fmla="*/ 615664 w 21558"/>
                <a:gd name="T5" fmla="*/ 512405 h 21600"/>
                <a:gd name="T6" fmla="*/ 615664 w 21558"/>
                <a:gd name="T7" fmla="*/ 51240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558"/>
                <a:gd name="T13" fmla="*/ 0 h 21600"/>
                <a:gd name="T14" fmla="*/ 21558 w 21558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58" h="21600" extrusionOk="0">
                  <a:moveTo>
                    <a:pt x="12524" y="20551"/>
                  </a:moveTo>
                  <a:lnTo>
                    <a:pt x="12427" y="20250"/>
                  </a:lnTo>
                  <a:lnTo>
                    <a:pt x="12144" y="20129"/>
                  </a:lnTo>
                  <a:lnTo>
                    <a:pt x="11938" y="19754"/>
                  </a:lnTo>
                  <a:lnTo>
                    <a:pt x="11514" y="19381"/>
                  </a:lnTo>
                  <a:lnTo>
                    <a:pt x="11514" y="18563"/>
                  </a:lnTo>
                  <a:lnTo>
                    <a:pt x="11284" y="18157"/>
                  </a:lnTo>
                  <a:lnTo>
                    <a:pt x="11210" y="17659"/>
                  </a:lnTo>
                  <a:lnTo>
                    <a:pt x="10896" y="17281"/>
                  </a:lnTo>
                  <a:lnTo>
                    <a:pt x="10896" y="16859"/>
                  </a:lnTo>
                  <a:lnTo>
                    <a:pt x="10720" y="16578"/>
                  </a:lnTo>
                  <a:lnTo>
                    <a:pt x="10423" y="16221"/>
                  </a:lnTo>
                  <a:lnTo>
                    <a:pt x="10159" y="15625"/>
                  </a:lnTo>
                  <a:lnTo>
                    <a:pt x="10363" y="15152"/>
                  </a:lnTo>
                  <a:lnTo>
                    <a:pt x="10219" y="14669"/>
                  </a:lnTo>
                  <a:lnTo>
                    <a:pt x="9944" y="14340"/>
                  </a:lnTo>
                  <a:lnTo>
                    <a:pt x="9858" y="13910"/>
                  </a:lnTo>
                  <a:lnTo>
                    <a:pt x="9586" y="13528"/>
                  </a:lnTo>
                  <a:lnTo>
                    <a:pt x="9537" y="13093"/>
                  </a:lnTo>
                  <a:lnTo>
                    <a:pt x="9355" y="13000"/>
                  </a:lnTo>
                  <a:lnTo>
                    <a:pt x="8817" y="13118"/>
                  </a:lnTo>
                  <a:lnTo>
                    <a:pt x="8502" y="12735"/>
                  </a:lnTo>
                  <a:lnTo>
                    <a:pt x="8419" y="12441"/>
                  </a:lnTo>
                  <a:lnTo>
                    <a:pt x="8319" y="12485"/>
                  </a:lnTo>
                  <a:lnTo>
                    <a:pt x="7887" y="12485"/>
                  </a:lnTo>
                  <a:lnTo>
                    <a:pt x="7744" y="11983"/>
                  </a:lnTo>
                  <a:lnTo>
                    <a:pt x="7462" y="11813"/>
                  </a:lnTo>
                  <a:lnTo>
                    <a:pt x="7291" y="11591"/>
                  </a:lnTo>
                  <a:lnTo>
                    <a:pt x="7124" y="11591"/>
                  </a:lnTo>
                  <a:lnTo>
                    <a:pt x="6885" y="11879"/>
                  </a:lnTo>
                  <a:lnTo>
                    <a:pt x="6334" y="11968"/>
                  </a:lnTo>
                  <a:lnTo>
                    <a:pt x="6160" y="11640"/>
                  </a:lnTo>
                  <a:lnTo>
                    <a:pt x="6102" y="11617"/>
                  </a:lnTo>
                  <a:lnTo>
                    <a:pt x="6007" y="11749"/>
                  </a:lnTo>
                  <a:lnTo>
                    <a:pt x="6007" y="12141"/>
                  </a:lnTo>
                  <a:lnTo>
                    <a:pt x="5832" y="12449"/>
                  </a:lnTo>
                  <a:lnTo>
                    <a:pt x="5954" y="12574"/>
                  </a:lnTo>
                  <a:lnTo>
                    <a:pt x="6180" y="13120"/>
                  </a:lnTo>
                  <a:lnTo>
                    <a:pt x="5969" y="13522"/>
                  </a:lnTo>
                  <a:lnTo>
                    <a:pt x="6283" y="13901"/>
                  </a:lnTo>
                  <a:lnTo>
                    <a:pt x="5643" y="14496"/>
                  </a:lnTo>
                  <a:lnTo>
                    <a:pt x="5475" y="14554"/>
                  </a:lnTo>
                  <a:lnTo>
                    <a:pt x="5554" y="14917"/>
                  </a:lnTo>
                  <a:lnTo>
                    <a:pt x="5372" y="15373"/>
                  </a:lnTo>
                  <a:lnTo>
                    <a:pt x="4889" y="16103"/>
                  </a:lnTo>
                  <a:lnTo>
                    <a:pt x="4171" y="16103"/>
                  </a:lnTo>
                  <a:lnTo>
                    <a:pt x="3871" y="15567"/>
                  </a:lnTo>
                  <a:lnTo>
                    <a:pt x="3753" y="15258"/>
                  </a:lnTo>
                  <a:lnTo>
                    <a:pt x="3652" y="15258"/>
                  </a:lnTo>
                  <a:lnTo>
                    <a:pt x="3383" y="15582"/>
                  </a:lnTo>
                  <a:lnTo>
                    <a:pt x="2982" y="15658"/>
                  </a:lnTo>
                  <a:lnTo>
                    <a:pt x="2615" y="16101"/>
                  </a:lnTo>
                  <a:lnTo>
                    <a:pt x="2524" y="16075"/>
                  </a:lnTo>
                  <a:cubicBezTo>
                    <a:pt x="1051" y="15658"/>
                    <a:pt x="907" y="13541"/>
                    <a:pt x="779" y="11674"/>
                  </a:cubicBezTo>
                  <a:cubicBezTo>
                    <a:pt x="724" y="10863"/>
                    <a:pt x="672" y="10097"/>
                    <a:pt x="522" y="9509"/>
                  </a:cubicBezTo>
                  <a:cubicBezTo>
                    <a:pt x="509" y="9461"/>
                    <a:pt x="405" y="9340"/>
                    <a:pt x="343" y="9267"/>
                  </a:cubicBezTo>
                  <a:cubicBezTo>
                    <a:pt x="241" y="9149"/>
                    <a:pt x="137" y="9026"/>
                    <a:pt x="83" y="8896"/>
                  </a:cubicBezTo>
                  <a:cubicBezTo>
                    <a:pt x="-42" y="8594"/>
                    <a:pt x="1" y="8343"/>
                    <a:pt x="39" y="8122"/>
                  </a:cubicBezTo>
                  <a:cubicBezTo>
                    <a:pt x="68" y="7956"/>
                    <a:pt x="93" y="7812"/>
                    <a:pt x="57" y="7636"/>
                  </a:cubicBezTo>
                  <a:cubicBezTo>
                    <a:pt x="-9" y="7320"/>
                    <a:pt x="13" y="7074"/>
                    <a:pt x="123" y="6905"/>
                  </a:cubicBezTo>
                  <a:cubicBezTo>
                    <a:pt x="208" y="6773"/>
                    <a:pt x="341" y="6701"/>
                    <a:pt x="499" y="6701"/>
                  </a:cubicBezTo>
                  <a:cubicBezTo>
                    <a:pt x="761" y="6701"/>
                    <a:pt x="1067" y="6895"/>
                    <a:pt x="1259" y="7185"/>
                  </a:cubicBezTo>
                  <a:cubicBezTo>
                    <a:pt x="1268" y="7198"/>
                    <a:pt x="1293" y="7236"/>
                    <a:pt x="1400" y="7236"/>
                  </a:cubicBezTo>
                  <a:cubicBezTo>
                    <a:pt x="1567" y="7236"/>
                    <a:pt x="1819" y="7142"/>
                    <a:pt x="2085" y="7043"/>
                  </a:cubicBezTo>
                  <a:cubicBezTo>
                    <a:pt x="2455" y="6906"/>
                    <a:pt x="2874" y="6750"/>
                    <a:pt x="3279" y="6750"/>
                  </a:cubicBezTo>
                  <a:cubicBezTo>
                    <a:pt x="3387" y="6750"/>
                    <a:pt x="3490" y="6761"/>
                    <a:pt x="3587" y="6784"/>
                  </a:cubicBezTo>
                  <a:cubicBezTo>
                    <a:pt x="3570" y="6550"/>
                    <a:pt x="3508" y="6197"/>
                    <a:pt x="3479" y="6037"/>
                  </a:cubicBezTo>
                  <a:cubicBezTo>
                    <a:pt x="3425" y="5730"/>
                    <a:pt x="3415" y="5675"/>
                    <a:pt x="3455" y="5591"/>
                  </a:cubicBezTo>
                  <a:cubicBezTo>
                    <a:pt x="3591" y="5302"/>
                    <a:pt x="3693" y="5112"/>
                    <a:pt x="3855" y="5112"/>
                  </a:cubicBezTo>
                  <a:cubicBezTo>
                    <a:pt x="3955" y="5112"/>
                    <a:pt x="4021" y="5188"/>
                    <a:pt x="4070" y="5244"/>
                  </a:cubicBezTo>
                  <a:cubicBezTo>
                    <a:pt x="4131" y="5315"/>
                    <a:pt x="4195" y="5389"/>
                    <a:pt x="4352" y="5389"/>
                  </a:cubicBezTo>
                  <a:cubicBezTo>
                    <a:pt x="4414" y="5389"/>
                    <a:pt x="5125" y="5530"/>
                    <a:pt x="5210" y="5573"/>
                  </a:cubicBezTo>
                  <a:cubicBezTo>
                    <a:pt x="5395" y="5668"/>
                    <a:pt x="5588" y="5712"/>
                    <a:pt x="5792" y="5758"/>
                  </a:cubicBezTo>
                  <a:cubicBezTo>
                    <a:pt x="5976" y="5799"/>
                    <a:pt x="6165" y="5842"/>
                    <a:pt x="6354" y="5925"/>
                  </a:cubicBezTo>
                  <a:cubicBezTo>
                    <a:pt x="6360" y="5855"/>
                    <a:pt x="6354" y="5791"/>
                    <a:pt x="6334" y="5733"/>
                  </a:cubicBezTo>
                  <a:cubicBezTo>
                    <a:pt x="6244" y="5465"/>
                    <a:pt x="5873" y="5279"/>
                    <a:pt x="5547" y="5115"/>
                  </a:cubicBezTo>
                  <a:cubicBezTo>
                    <a:pt x="5355" y="5018"/>
                    <a:pt x="5175" y="4927"/>
                    <a:pt x="5027" y="4815"/>
                  </a:cubicBezTo>
                  <a:lnTo>
                    <a:pt x="4872" y="4698"/>
                  </a:lnTo>
                  <a:lnTo>
                    <a:pt x="4981" y="4522"/>
                  </a:lnTo>
                  <a:cubicBezTo>
                    <a:pt x="5369" y="3896"/>
                    <a:pt x="5818" y="3579"/>
                    <a:pt x="6315" y="3579"/>
                  </a:cubicBezTo>
                  <a:cubicBezTo>
                    <a:pt x="6914" y="3579"/>
                    <a:pt x="7544" y="4018"/>
                    <a:pt x="8289" y="4958"/>
                  </a:cubicBezTo>
                  <a:cubicBezTo>
                    <a:pt x="8412" y="4822"/>
                    <a:pt x="8560" y="4698"/>
                    <a:pt x="8704" y="4578"/>
                  </a:cubicBezTo>
                  <a:cubicBezTo>
                    <a:pt x="8896" y="4418"/>
                    <a:pt x="9094" y="4253"/>
                    <a:pt x="9186" y="4089"/>
                  </a:cubicBezTo>
                  <a:cubicBezTo>
                    <a:pt x="9244" y="3987"/>
                    <a:pt x="9234" y="3811"/>
                    <a:pt x="9225" y="3639"/>
                  </a:cubicBezTo>
                  <a:cubicBezTo>
                    <a:pt x="9213" y="3417"/>
                    <a:pt x="9199" y="3164"/>
                    <a:pt x="9336" y="2987"/>
                  </a:cubicBezTo>
                  <a:cubicBezTo>
                    <a:pt x="9425" y="2873"/>
                    <a:pt x="9556" y="2817"/>
                    <a:pt x="9735" y="2817"/>
                  </a:cubicBezTo>
                  <a:cubicBezTo>
                    <a:pt x="9765" y="2817"/>
                    <a:pt x="9796" y="2819"/>
                    <a:pt x="9829" y="2821"/>
                  </a:cubicBezTo>
                  <a:cubicBezTo>
                    <a:pt x="9919" y="2575"/>
                    <a:pt x="10143" y="2323"/>
                    <a:pt x="10146" y="2321"/>
                  </a:cubicBezTo>
                  <a:cubicBezTo>
                    <a:pt x="10272" y="2215"/>
                    <a:pt x="10412" y="2159"/>
                    <a:pt x="10548" y="2106"/>
                  </a:cubicBezTo>
                  <a:cubicBezTo>
                    <a:pt x="10650" y="2065"/>
                    <a:pt x="10747" y="2027"/>
                    <a:pt x="10828" y="1969"/>
                  </a:cubicBezTo>
                  <a:cubicBezTo>
                    <a:pt x="10977" y="1865"/>
                    <a:pt x="11049" y="1721"/>
                    <a:pt x="11141" y="1539"/>
                  </a:cubicBezTo>
                  <a:lnTo>
                    <a:pt x="11188" y="1446"/>
                  </a:lnTo>
                  <a:lnTo>
                    <a:pt x="11333" y="1167"/>
                  </a:lnTo>
                  <a:lnTo>
                    <a:pt x="11475" y="1448"/>
                  </a:lnTo>
                  <a:cubicBezTo>
                    <a:pt x="11670" y="1834"/>
                    <a:pt x="11808" y="1915"/>
                    <a:pt x="11890" y="1915"/>
                  </a:cubicBezTo>
                  <a:cubicBezTo>
                    <a:pt x="12105" y="1915"/>
                    <a:pt x="12301" y="1944"/>
                    <a:pt x="12490" y="1972"/>
                  </a:cubicBezTo>
                  <a:cubicBezTo>
                    <a:pt x="12659" y="1997"/>
                    <a:pt x="12819" y="2021"/>
                    <a:pt x="12974" y="2021"/>
                  </a:cubicBezTo>
                  <a:cubicBezTo>
                    <a:pt x="13263" y="2021"/>
                    <a:pt x="13617" y="1948"/>
                    <a:pt x="14062" y="1412"/>
                  </a:cubicBezTo>
                  <a:cubicBezTo>
                    <a:pt x="14237" y="1201"/>
                    <a:pt x="14286" y="1029"/>
                    <a:pt x="14330" y="877"/>
                  </a:cubicBezTo>
                  <a:cubicBezTo>
                    <a:pt x="14438" y="494"/>
                    <a:pt x="14576" y="333"/>
                    <a:pt x="15151" y="333"/>
                  </a:cubicBezTo>
                  <a:cubicBezTo>
                    <a:pt x="15313" y="333"/>
                    <a:pt x="15408" y="271"/>
                    <a:pt x="15527" y="192"/>
                  </a:cubicBezTo>
                  <a:cubicBezTo>
                    <a:pt x="15664" y="102"/>
                    <a:pt x="15819" y="0"/>
                    <a:pt x="16071" y="0"/>
                  </a:cubicBezTo>
                  <a:cubicBezTo>
                    <a:pt x="16104" y="0"/>
                    <a:pt x="16138" y="1"/>
                    <a:pt x="16174" y="5"/>
                  </a:cubicBezTo>
                  <a:cubicBezTo>
                    <a:pt x="16279" y="16"/>
                    <a:pt x="16368" y="115"/>
                    <a:pt x="16515" y="288"/>
                  </a:cubicBezTo>
                  <a:cubicBezTo>
                    <a:pt x="16570" y="352"/>
                    <a:pt x="16662" y="460"/>
                    <a:pt x="16695" y="479"/>
                  </a:cubicBezTo>
                  <a:cubicBezTo>
                    <a:pt x="16806" y="537"/>
                    <a:pt x="16933" y="565"/>
                    <a:pt x="17086" y="565"/>
                  </a:cubicBezTo>
                  <a:cubicBezTo>
                    <a:pt x="17141" y="565"/>
                    <a:pt x="17197" y="561"/>
                    <a:pt x="17253" y="555"/>
                  </a:cubicBezTo>
                  <a:lnTo>
                    <a:pt x="17460" y="534"/>
                  </a:lnTo>
                  <a:lnTo>
                    <a:pt x="17435" y="783"/>
                  </a:lnTo>
                  <a:cubicBezTo>
                    <a:pt x="17423" y="896"/>
                    <a:pt x="17413" y="1027"/>
                    <a:pt x="17404" y="1178"/>
                  </a:cubicBezTo>
                  <a:cubicBezTo>
                    <a:pt x="17358" y="1863"/>
                    <a:pt x="17584" y="1957"/>
                    <a:pt x="17896" y="2087"/>
                  </a:cubicBezTo>
                  <a:cubicBezTo>
                    <a:pt x="18128" y="2184"/>
                    <a:pt x="18436" y="2312"/>
                    <a:pt x="18530" y="2760"/>
                  </a:cubicBezTo>
                  <a:cubicBezTo>
                    <a:pt x="18556" y="2757"/>
                    <a:pt x="18583" y="2756"/>
                    <a:pt x="18609" y="2756"/>
                  </a:cubicBezTo>
                  <a:cubicBezTo>
                    <a:pt x="19228" y="2756"/>
                    <a:pt x="19681" y="3350"/>
                    <a:pt x="19809" y="3936"/>
                  </a:cubicBezTo>
                  <a:cubicBezTo>
                    <a:pt x="19919" y="4442"/>
                    <a:pt x="19803" y="4923"/>
                    <a:pt x="19504" y="5254"/>
                  </a:cubicBezTo>
                  <a:cubicBezTo>
                    <a:pt x="19606" y="5311"/>
                    <a:pt x="19714" y="5365"/>
                    <a:pt x="19756" y="5368"/>
                  </a:cubicBezTo>
                  <a:cubicBezTo>
                    <a:pt x="19756" y="5368"/>
                    <a:pt x="19756" y="5368"/>
                    <a:pt x="19756" y="5368"/>
                  </a:cubicBezTo>
                  <a:cubicBezTo>
                    <a:pt x="19733" y="5368"/>
                    <a:pt x="19683" y="5385"/>
                    <a:pt x="19651" y="5446"/>
                  </a:cubicBezTo>
                  <a:cubicBezTo>
                    <a:pt x="19621" y="5503"/>
                    <a:pt x="19628" y="5562"/>
                    <a:pt x="19636" y="5582"/>
                  </a:cubicBezTo>
                  <a:lnTo>
                    <a:pt x="19919" y="5363"/>
                  </a:lnTo>
                  <a:cubicBezTo>
                    <a:pt x="20172" y="5795"/>
                    <a:pt x="20373" y="6128"/>
                    <a:pt x="20406" y="6172"/>
                  </a:cubicBezTo>
                  <a:cubicBezTo>
                    <a:pt x="20549" y="6333"/>
                    <a:pt x="20664" y="6460"/>
                    <a:pt x="20769" y="6576"/>
                  </a:cubicBezTo>
                  <a:cubicBezTo>
                    <a:pt x="20990" y="6821"/>
                    <a:pt x="21165" y="7014"/>
                    <a:pt x="21492" y="7407"/>
                  </a:cubicBezTo>
                  <a:lnTo>
                    <a:pt x="21539" y="7464"/>
                  </a:lnTo>
                  <a:lnTo>
                    <a:pt x="21558" y="8134"/>
                  </a:lnTo>
                  <a:lnTo>
                    <a:pt x="21525" y="8190"/>
                  </a:lnTo>
                  <a:cubicBezTo>
                    <a:pt x="21496" y="8240"/>
                    <a:pt x="21463" y="8300"/>
                    <a:pt x="21445" y="8361"/>
                  </a:cubicBezTo>
                  <a:lnTo>
                    <a:pt x="21435" y="8396"/>
                  </a:lnTo>
                  <a:cubicBezTo>
                    <a:pt x="21300" y="8858"/>
                    <a:pt x="21172" y="9295"/>
                    <a:pt x="20558" y="9295"/>
                  </a:cubicBezTo>
                  <a:cubicBezTo>
                    <a:pt x="20210" y="9295"/>
                    <a:pt x="19652" y="9953"/>
                    <a:pt x="19652" y="10361"/>
                  </a:cubicBezTo>
                  <a:cubicBezTo>
                    <a:pt x="19652" y="11008"/>
                    <a:pt x="19199" y="11054"/>
                    <a:pt x="18899" y="11085"/>
                  </a:cubicBezTo>
                  <a:cubicBezTo>
                    <a:pt x="18718" y="11103"/>
                    <a:pt x="18531" y="11122"/>
                    <a:pt x="18439" y="11233"/>
                  </a:cubicBezTo>
                  <a:cubicBezTo>
                    <a:pt x="18364" y="11324"/>
                    <a:pt x="18291" y="11405"/>
                    <a:pt x="18222" y="11480"/>
                  </a:cubicBezTo>
                  <a:cubicBezTo>
                    <a:pt x="18056" y="11664"/>
                    <a:pt x="17924" y="11809"/>
                    <a:pt x="17921" y="11938"/>
                  </a:cubicBezTo>
                  <a:cubicBezTo>
                    <a:pt x="17919" y="12054"/>
                    <a:pt x="18010" y="12224"/>
                    <a:pt x="18193" y="12445"/>
                  </a:cubicBezTo>
                  <a:cubicBezTo>
                    <a:pt x="18350" y="12634"/>
                    <a:pt x="18426" y="12876"/>
                    <a:pt x="18414" y="13144"/>
                  </a:cubicBezTo>
                  <a:cubicBezTo>
                    <a:pt x="18396" y="13519"/>
                    <a:pt x="18212" y="13875"/>
                    <a:pt x="18014" y="14126"/>
                  </a:cubicBezTo>
                  <a:cubicBezTo>
                    <a:pt x="18654" y="14719"/>
                    <a:pt x="19227" y="16013"/>
                    <a:pt x="19311" y="17116"/>
                  </a:cubicBezTo>
                  <a:cubicBezTo>
                    <a:pt x="19370" y="17890"/>
                    <a:pt x="19195" y="18510"/>
                    <a:pt x="18806" y="18909"/>
                  </a:cubicBezTo>
                  <a:lnTo>
                    <a:pt x="18685" y="19034"/>
                  </a:lnTo>
                  <a:lnTo>
                    <a:pt x="18575" y="18894"/>
                  </a:lnTo>
                  <a:cubicBezTo>
                    <a:pt x="18446" y="18730"/>
                    <a:pt x="18362" y="18701"/>
                    <a:pt x="18245" y="18660"/>
                  </a:cubicBezTo>
                  <a:cubicBezTo>
                    <a:pt x="18226" y="18654"/>
                    <a:pt x="18206" y="18647"/>
                    <a:pt x="18185" y="18639"/>
                  </a:cubicBezTo>
                  <a:cubicBezTo>
                    <a:pt x="18245" y="19088"/>
                    <a:pt x="18441" y="19492"/>
                    <a:pt x="18745" y="19778"/>
                  </a:cubicBezTo>
                  <a:lnTo>
                    <a:pt x="18909" y="19932"/>
                  </a:lnTo>
                  <a:lnTo>
                    <a:pt x="18750" y="20093"/>
                  </a:lnTo>
                  <a:cubicBezTo>
                    <a:pt x="18352" y="20497"/>
                    <a:pt x="17919" y="20694"/>
                    <a:pt x="17424" y="20694"/>
                  </a:cubicBezTo>
                  <a:cubicBezTo>
                    <a:pt x="16871" y="20694"/>
                    <a:pt x="16329" y="20447"/>
                    <a:pt x="15805" y="20209"/>
                  </a:cubicBezTo>
                  <a:cubicBezTo>
                    <a:pt x="15566" y="20100"/>
                    <a:pt x="15338" y="19996"/>
                    <a:pt x="15114" y="19917"/>
                  </a:cubicBezTo>
                  <a:cubicBezTo>
                    <a:pt x="15023" y="20252"/>
                    <a:pt x="14873" y="20409"/>
                    <a:pt x="14704" y="20587"/>
                  </a:cubicBezTo>
                  <a:cubicBezTo>
                    <a:pt x="14607" y="20689"/>
                    <a:pt x="14498" y="20804"/>
                    <a:pt x="14375" y="20977"/>
                  </a:cubicBezTo>
                  <a:cubicBezTo>
                    <a:pt x="14179" y="21257"/>
                    <a:pt x="13860" y="21289"/>
                    <a:pt x="13638" y="21289"/>
                  </a:cubicBezTo>
                  <a:cubicBezTo>
                    <a:pt x="13500" y="21289"/>
                    <a:pt x="13363" y="21275"/>
                    <a:pt x="13231" y="21262"/>
                  </a:cubicBezTo>
                  <a:cubicBezTo>
                    <a:pt x="13121" y="21250"/>
                    <a:pt x="13016" y="21240"/>
                    <a:pt x="12929" y="21240"/>
                  </a:cubicBezTo>
                  <a:cubicBezTo>
                    <a:pt x="12800" y="21240"/>
                    <a:pt x="12770" y="21265"/>
                    <a:pt x="12769" y="21266"/>
                  </a:cubicBezTo>
                  <a:lnTo>
                    <a:pt x="12458" y="21600"/>
                  </a:lnTo>
                  <a:cubicBezTo>
                    <a:pt x="12458" y="21600"/>
                    <a:pt x="12524" y="20551"/>
                    <a:pt x="12524" y="20551"/>
                  </a:cubicBezTo>
                  <a:close/>
                </a:path>
              </a:pathLst>
            </a:custGeom>
            <a:solidFill>
              <a:srgbClr val="CDDEEB"/>
            </a:solidFill>
            <a:ln w="6350" cap="flat">
              <a:solidFill>
                <a:srgbClr val="FFFFFF"/>
              </a:solidFill>
              <a:prstDash val="solid"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2" y="2147135"/>
            <a:ext cx="1241524" cy="1218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16" y="3822158"/>
            <a:ext cx="1254852" cy="121224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931040" y="1004090"/>
            <a:ext cx="5884659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Отбор субъектов РФ/ отраслей / предприятий для внедрения.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Многостороннее соглашение по внедрению.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Мониторинг и оценка влияния на состояние здоровья.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Подготовка предложений по включению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в перечень предупредительных мероприятий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Пересмотр классов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рисков и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периодических медицинских осмотров.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289920" y="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>
              <a:solidFill>
                <a:srgbClr val="5B9BD5">
                  <a:lumMod val="75000"/>
                </a:srgbClr>
              </a:solidFill>
            </a:endParaRP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66302" y="444666"/>
            <a:ext cx="12077700" cy="69217"/>
            <a:chOff x="-2" y="284"/>
            <a:chExt cx="5762" cy="33"/>
          </a:xfrm>
        </p:grpSpPr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Arial Narrow" panose="020B0606020202030204" pitchFamily="34" charset="0"/>
              </a:endParaRPr>
            </a:p>
          </p:txBody>
        </p:sp>
      </p:grpSp>
      <p:pic>
        <p:nvPicPr>
          <p:cNvPr id="53" name="Picture 11" descr="D:\MyDOC\Logo 20101222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4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83" y="3941003"/>
            <a:ext cx="925543" cy="6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0779" y="4634919"/>
            <a:ext cx="1415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Крупные работодатели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564502" y="1295869"/>
            <a:ext cx="1415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Субъекты</a:t>
            </a:r>
            <a:endParaRPr lang="ru-RU" sz="2000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4410415" y="1559692"/>
            <a:ext cx="645365" cy="468682"/>
            <a:chOff x="3710676" y="1989165"/>
            <a:chExt cx="645365" cy="468682"/>
          </a:xfrm>
        </p:grpSpPr>
        <p:sp>
          <p:nvSpPr>
            <p:cNvPr id="58" name="Стрелка вправо 57"/>
            <p:cNvSpPr/>
            <p:nvPr/>
          </p:nvSpPr>
          <p:spPr>
            <a:xfrm rot="3600000">
              <a:off x="3799018" y="1900823"/>
              <a:ext cx="468682" cy="6453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Стрелка вправо 4"/>
            <p:cNvSpPr/>
            <p:nvPr/>
          </p:nvSpPr>
          <p:spPr>
            <a:xfrm rot="3600000">
              <a:off x="3834169" y="1969012"/>
              <a:ext cx="328077" cy="387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7270600">
            <a:off x="2954197" y="4331795"/>
            <a:ext cx="645365" cy="468682"/>
            <a:chOff x="3710676" y="1989165"/>
            <a:chExt cx="645365" cy="468682"/>
          </a:xfrm>
        </p:grpSpPr>
        <p:sp>
          <p:nvSpPr>
            <p:cNvPr id="61" name="Стрелка вправо 60"/>
            <p:cNvSpPr/>
            <p:nvPr/>
          </p:nvSpPr>
          <p:spPr>
            <a:xfrm rot="3600000">
              <a:off x="3799018" y="1900823"/>
              <a:ext cx="468682" cy="6453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Стрелка вправо 4"/>
            <p:cNvSpPr/>
            <p:nvPr/>
          </p:nvSpPr>
          <p:spPr>
            <a:xfrm rot="3600000">
              <a:off x="3834169" y="1969012"/>
              <a:ext cx="328077" cy="387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</p:grpSp>
      <p:grpSp>
        <p:nvGrpSpPr>
          <p:cNvPr id="63" name="Группа 62"/>
          <p:cNvGrpSpPr/>
          <p:nvPr/>
        </p:nvGrpSpPr>
        <p:grpSpPr>
          <a:xfrm rot="10965183">
            <a:off x="1081581" y="3455381"/>
            <a:ext cx="645365" cy="468682"/>
            <a:chOff x="3710676" y="1989165"/>
            <a:chExt cx="645365" cy="468682"/>
          </a:xfrm>
        </p:grpSpPr>
        <p:sp>
          <p:nvSpPr>
            <p:cNvPr id="64" name="Стрелка вправо 63"/>
            <p:cNvSpPr/>
            <p:nvPr/>
          </p:nvSpPr>
          <p:spPr>
            <a:xfrm rot="3600000">
              <a:off x="3799018" y="1900823"/>
              <a:ext cx="468682" cy="6453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Стрелка вправо 4"/>
            <p:cNvSpPr/>
            <p:nvPr/>
          </p:nvSpPr>
          <p:spPr>
            <a:xfrm rot="3600000">
              <a:off x="3834169" y="1969012"/>
              <a:ext cx="328077" cy="387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</p:grpSp>
      <p:grpSp>
        <p:nvGrpSpPr>
          <p:cNvPr id="66" name="Группа 65"/>
          <p:cNvGrpSpPr/>
          <p:nvPr/>
        </p:nvGrpSpPr>
        <p:grpSpPr>
          <a:xfrm rot="15393599">
            <a:off x="1364841" y="1468813"/>
            <a:ext cx="645365" cy="468682"/>
            <a:chOff x="3710676" y="1989165"/>
            <a:chExt cx="645365" cy="468682"/>
          </a:xfrm>
        </p:grpSpPr>
        <p:sp>
          <p:nvSpPr>
            <p:cNvPr id="67" name="Стрелка вправо 66"/>
            <p:cNvSpPr/>
            <p:nvPr/>
          </p:nvSpPr>
          <p:spPr>
            <a:xfrm rot="3600000">
              <a:off x="3799018" y="1900823"/>
              <a:ext cx="468682" cy="6453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Стрелка вправо 4"/>
            <p:cNvSpPr/>
            <p:nvPr/>
          </p:nvSpPr>
          <p:spPr>
            <a:xfrm rot="3600000">
              <a:off x="3834169" y="1969012"/>
              <a:ext cx="328077" cy="387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</p:grpSp>
      <p:sp>
        <p:nvSpPr>
          <p:cNvPr id="72" name="Овал 71"/>
          <p:cNvSpPr/>
          <p:nvPr/>
        </p:nvSpPr>
        <p:spPr>
          <a:xfrm>
            <a:off x="4343327" y="2199147"/>
            <a:ext cx="1054547" cy="992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4708828" y="2613440"/>
            <a:ext cx="307893" cy="357631"/>
            <a:chOff x="2625726" y="2620963"/>
            <a:chExt cx="374650" cy="457200"/>
          </a:xfrm>
        </p:grpSpPr>
        <p:sp>
          <p:nvSpPr>
            <p:cNvPr id="74" name="Freeform 21"/>
            <p:cNvSpPr>
              <a:spLocks noEditPoints="1"/>
            </p:cNvSpPr>
            <p:nvPr/>
          </p:nvSpPr>
          <p:spPr bwMode="auto">
            <a:xfrm>
              <a:off x="2686051" y="2620963"/>
              <a:ext cx="250825" cy="246063"/>
            </a:xfrm>
            <a:custGeom>
              <a:avLst/>
              <a:gdLst/>
              <a:ahLst/>
              <a:cxnLst>
                <a:cxn ang="0">
                  <a:pos x="131" y="26"/>
                </a:cxn>
                <a:cxn ang="0">
                  <a:pos x="83" y="52"/>
                </a:cxn>
                <a:cxn ang="0">
                  <a:pos x="53" y="102"/>
                </a:cxn>
                <a:cxn ang="0">
                  <a:pos x="43" y="139"/>
                </a:cxn>
                <a:cxn ang="0">
                  <a:pos x="39" y="143"/>
                </a:cxn>
                <a:cxn ang="0">
                  <a:pos x="33" y="145"/>
                </a:cxn>
                <a:cxn ang="0">
                  <a:pos x="29" y="146"/>
                </a:cxn>
                <a:cxn ang="0">
                  <a:pos x="25" y="150"/>
                </a:cxn>
                <a:cxn ang="0">
                  <a:pos x="22" y="167"/>
                </a:cxn>
                <a:cxn ang="0">
                  <a:pos x="31" y="186"/>
                </a:cxn>
                <a:cxn ang="0">
                  <a:pos x="47" y="201"/>
                </a:cxn>
                <a:cxn ang="0">
                  <a:pos x="58" y="204"/>
                </a:cxn>
                <a:cxn ang="0">
                  <a:pos x="68" y="211"/>
                </a:cxn>
                <a:cxn ang="0">
                  <a:pos x="79" y="234"/>
                </a:cxn>
                <a:cxn ang="0">
                  <a:pos x="101" y="261"/>
                </a:cxn>
                <a:cxn ang="0">
                  <a:pos x="132" y="283"/>
                </a:cxn>
                <a:cxn ang="0">
                  <a:pos x="167" y="288"/>
                </a:cxn>
                <a:cxn ang="0">
                  <a:pos x="204" y="274"/>
                </a:cxn>
                <a:cxn ang="0">
                  <a:pos x="230" y="248"/>
                </a:cxn>
                <a:cxn ang="0">
                  <a:pos x="249" y="215"/>
                </a:cxn>
                <a:cxn ang="0">
                  <a:pos x="256" y="205"/>
                </a:cxn>
                <a:cxn ang="0">
                  <a:pos x="263" y="204"/>
                </a:cxn>
                <a:cxn ang="0">
                  <a:pos x="279" y="195"/>
                </a:cxn>
                <a:cxn ang="0">
                  <a:pos x="293" y="171"/>
                </a:cxn>
                <a:cxn ang="0">
                  <a:pos x="296" y="158"/>
                </a:cxn>
                <a:cxn ang="0">
                  <a:pos x="290" y="147"/>
                </a:cxn>
                <a:cxn ang="0">
                  <a:pos x="285" y="145"/>
                </a:cxn>
                <a:cxn ang="0">
                  <a:pos x="279" y="143"/>
                </a:cxn>
                <a:cxn ang="0">
                  <a:pos x="275" y="139"/>
                </a:cxn>
                <a:cxn ang="0">
                  <a:pos x="266" y="102"/>
                </a:cxn>
                <a:cxn ang="0">
                  <a:pos x="237" y="51"/>
                </a:cxn>
                <a:cxn ang="0">
                  <a:pos x="190" y="25"/>
                </a:cxn>
                <a:cxn ang="0">
                  <a:pos x="161" y="0"/>
                </a:cxn>
                <a:cxn ang="0">
                  <a:pos x="216" y="11"/>
                </a:cxn>
                <a:cxn ang="0">
                  <a:pos x="259" y="43"/>
                </a:cxn>
                <a:cxn ang="0">
                  <a:pos x="286" y="92"/>
                </a:cxn>
                <a:cxn ang="0">
                  <a:pos x="297" y="125"/>
                </a:cxn>
                <a:cxn ang="0">
                  <a:pos x="306" y="129"/>
                </a:cxn>
                <a:cxn ang="0">
                  <a:pos x="317" y="149"/>
                </a:cxn>
                <a:cxn ang="0">
                  <a:pos x="315" y="176"/>
                </a:cxn>
                <a:cxn ang="0">
                  <a:pos x="299" y="208"/>
                </a:cxn>
                <a:cxn ang="0">
                  <a:pos x="278" y="222"/>
                </a:cxn>
                <a:cxn ang="0">
                  <a:pos x="266" y="234"/>
                </a:cxn>
                <a:cxn ang="0">
                  <a:pos x="248" y="261"/>
                </a:cxn>
                <a:cxn ang="0">
                  <a:pos x="220" y="289"/>
                </a:cxn>
                <a:cxn ang="0">
                  <a:pos x="182" y="308"/>
                </a:cxn>
                <a:cxn ang="0">
                  <a:pos x="156" y="311"/>
                </a:cxn>
                <a:cxn ang="0">
                  <a:pos x="113" y="300"/>
                </a:cxn>
                <a:cxn ang="0">
                  <a:pos x="82" y="275"/>
                </a:cxn>
                <a:cxn ang="0">
                  <a:pos x="60" y="246"/>
                </a:cxn>
                <a:cxn ang="0">
                  <a:pos x="49" y="224"/>
                </a:cxn>
                <a:cxn ang="0">
                  <a:pos x="29" y="216"/>
                </a:cxn>
                <a:cxn ang="0">
                  <a:pos x="10" y="194"/>
                </a:cxn>
                <a:cxn ang="0">
                  <a:pos x="0" y="161"/>
                </a:cxn>
                <a:cxn ang="0">
                  <a:pos x="6" y="138"/>
                </a:cxn>
                <a:cxn ang="0">
                  <a:pos x="14" y="129"/>
                </a:cxn>
                <a:cxn ang="0">
                  <a:pos x="24" y="124"/>
                </a:cxn>
                <a:cxn ang="0">
                  <a:pos x="43" y="66"/>
                </a:cxn>
                <a:cxn ang="0">
                  <a:pos x="80" y="25"/>
                </a:cxn>
                <a:cxn ang="0">
                  <a:pos x="131" y="3"/>
                </a:cxn>
              </a:cxnLst>
              <a:rect l="0" t="0" r="r" b="b"/>
              <a:pathLst>
                <a:path w="318" h="311">
                  <a:moveTo>
                    <a:pt x="161" y="22"/>
                  </a:moveTo>
                  <a:lnTo>
                    <a:pt x="131" y="26"/>
                  </a:lnTo>
                  <a:lnTo>
                    <a:pt x="105" y="36"/>
                  </a:lnTo>
                  <a:lnTo>
                    <a:pt x="83" y="52"/>
                  </a:lnTo>
                  <a:lnTo>
                    <a:pt x="65" y="74"/>
                  </a:lnTo>
                  <a:lnTo>
                    <a:pt x="53" y="102"/>
                  </a:lnTo>
                  <a:lnTo>
                    <a:pt x="44" y="135"/>
                  </a:lnTo>
                  <a:lnTo>
                    <a:pt x="43" y="139"/>
                  </a:lnTo>
                  <a:lnTo>
                    <a:pt x="42" y="142"/>
                  </a:lnTo>
                  <a:lnTo>
                    <a:pt x="39" y="143"/>
                  </a:lnTo>
                  <a:lnTo>
                    <a:pt x="35" y="145"/>
                  </a:lnTo>
                  <a:lnTo>
                    <a:pt x="33" y="145"/>
                  </a:lnTo>
                  <a:lnTo>
                    <a:pt x="32" y="146"/>
                  </a:lnTo>
                  <a:lnTo>
                    <a:pt x="29" y="146"/>
                  </a:lnTo>
                  <a:lnTo>
                    <a:pt x="27" y="147"/>
                  </a:lnTo>
                  <a:lnTo>
                    <a:pt x="25" y="150"/>
                  </a:lnTo>
                  <a:lnTo>
                    <a:pt x="22" y="158"/>
                  </a:lnTo>
                  <a:lnTo>
                    <a:pt x="22" y="167"/>
                  </a:lnTo>
                  <a:lnTo>
                    <a:pt x="24" y="171"/>
                  </a:lnTo>
                  <a:lnTo>
                    <a:pt x="31" y="186"/>
                  </a:lnTo>
                  <a:lnTo>
                    <a:pt x="39" y="195"/>
                  </a:lnTo>
                  <a:lnTo>
                    <a:pt x="47" y="201"/>
                  </a:lnTo>
                  <a:lnTo>
                    <a:pt x="55" y="204"/>
                  </a:lnTo>
                  <a:lnTo>
                    <a:pt x="58" y="204"/>
                  </a:lnTo>
                  <a:lnTo>
                    <a:pt x="62" y="205"/>
                  </a:lnTo>
                  <a:lnTo>
                    <a:pt x="68" y="211"/>
                  </a:lnTo>
                  <a:lnTo>
                    <a:pt x="69" y="215"/>
                  </a:lnTo>
                  <a:lnTo>
                    <a:pt x="79" y="234"/>
                  </a:lnTo>
                  <a:lnTo>
                    <a:pt x="88" y="248"/>
                  </a:lnTo>
                  <a:lnTo>
                    <a:pt x="101" y="261"/>
                  </a:lnTo>
                  <a:lnTo>
                    <a:pt x="115" y="274"/>
                  </a:lnTo>
                  <a:lnTo>
                    <a:pt x="132" y="283"/>
                  </a:lnTo>
                  <a:lnTo>
                    <a:pt x="152" y="288"/>
                  </a:lnTo>
                  <a:lnTo>
                    <a:pt x="167" y="288"/>
                  </a:lnTo>
                  <a:lnTo>
                    <a:pt x="186" y="283"/>
                  </a:lnTo>
                  <a:lnTo>
                    <a:pt x="204" y="274"/>
                  </a:lnTo>
                  <a:lnTo>
                    <a:pt x="218" y="261"/>
                  </a:lnTo>
                  <a:lnTo>
                    <a:pt x="230" y="248"/>
                  </a:lnTo>
                  <a:lnTo>
                    <a:pt x="240" y="234"/>
                  </a:lnTo>
                  <a:lnTo>
                    <a:pt x="249" y="215"/>
                  </a:lnTo>
                  <a:lnTo>
                    <a:pt x="251" y="211"/>
                  </a:lnTo>
                  <a:lnTo>
                    <a:pt x="256" y="205"/>
                  </a:lnTo>
                  <a:lnTo>
                    <a:pt x="260" y="204"/>
                  </a:lnTo>
                  <a:lnTo>
                    <a:pt x="263" y="204"/>
                  </a:lnTo>
                  <a:lnTo>
                    <a:pt x="270" y="201"/>
                  </a:lnTo>
                  <a:lnTo>
                    <a:pt x="279" y="195"/>
                  </a:lnTo>
                  <a:lnTo>
                    <a:pt x="288" y="186"/>
                  </a:lnTo>
                  <a:lnTo>
                    <a:pt x="293" y="171"/>
                  </a:lnTo>
                  <a:lnTo>
                    <a:pt x="296" y="162"/>
                  </a:lnTo>
                  <a:lnTo>
                    <a:pt x="296" y="158"/>
                  </a:lnTo>
                  <a:lnTo>
                    <a:pt x="293" y="150"/>
                  </a:lnTo>
                  <a:lnTo>
                    <a:pt x="290" y="147"/>
                  </a:lnTo>
                  <a:lnTo>
                    <a:pt x="286" y="146"/>
                  </a:lnTo>
                  <a:lnTo>
                    <a:pt x="285" y="145"/>
                  </a:lnTo>
                  <a:lnTo>
                    <a:pt x="284" y="145"/>
                  </a:lnTo>
                  <a:lnTo>
                    <a:pt x="279" y="143"/>
                  </a:lnTo>
                  <a:lnTo>
                    <a:pt x="277" y="142"/>
                  </a:lnTo>
                  <a:lnTo>
                    <a:pt x="275" y="139"/>
                  </a:lnTo>
                  <a:lnTo>
                    <a:pt x="274" y="135"/>
                  </a:lnTo>
                  <a:lnTo>
                    <a:pt x="266" y="102"/>
                  </a:lnTo>
                  <a:lnTo>
                    <a:pt x="253" y="73"/>
                  </a:lnTo>
                  <a:lnTo>
                    <a:pt x="237" y="51"/>
                  </a:lnTo>
                  <a:lnTo>
                    <a:pt x="216" y="35"/>
                  </a:lnTo>
                  <a:lnTo>
                    <a:pt x="190" y="25"/>
                  </a:lnTo>
                  <a:lnTo>
                    <a:pt x="161" y="22"/>
                  </a:lnTo>
                  <a:close/>
                  <a:moveTo>
                    <a:pt x="161" y="0"/>
                  </a:moveTo>
                  <a:lnTo>
                    <a:pt x="190" y="3"/>
                  </a:lnTo>
                  <a:lnTo>
                    <a:pt x="216" y="11"/>
                  </a:lnTo>
                  <a:lnTo>
                    <a:pt x="240" y="24"/>
                  </a:lnTo>
                  <a:lnTo>
                    <a:pt x="259" y="43"/>
                  </a:lnTo>
                  <a:lnTo>
                    <a:pt x="274" y="65"/>
                  </a:lnTo>
                  <a:lnTo>
                    <a:pt x="286" y="92"/>
                  </a:lnTo>
                  <a:lnTo>
                    <a:pt x="295" y="124"/>
                  </a:lnTo>
                  <a:lnTo>
                    <a:pt x="297" y="125"/>
                  </a:lnTo>
                  <a:lnTo>
                    <a:pt x="301" y="128"/>
                  </a:lnTo>
                  <a:lnTo>
                    <a:pt x="306" y="129"/>
                  </a:lnTo>
                  <a:lnTo>
                    <a:pt x="311" y="138"/>
                  </a:lnTo>
                  <a:lnTo>
                    <a:pt x="317" y="149"/>
                  </a:lnTo>
                  <a:lnTo>
                    <a:pt x="318" y="161"/>
                  </a:lnTo>
                  <a:lnTo>
                    <a:pt x="315" y="176"/>
                  </a:lnTo>
                  <a:lnTo>
                    <a:pt x="308" y="194"/>
                  </a:lnTo>
                  <a:lnTo>
                    <a:pt x="299" y="208"/>
                  </a:lnTo>
                  <a:lnTo>
                    <a:pt x="289" y="216"/>
                  </a:lnTo>
                  <a:lnTo>
                    <a:pt x="278" y="222"/>
                  </a:lnTo>
                  <a:lnTo>
                    <a:pt x="270" y="224"/>
                  </a:lnTo>
                  <a:lnTo>
                    <a:pt x="266" y="234"/>
                  </a:lnTo>
                  <a:lnTo>
                    <a:pt x="257" y="246"/>
                  </a:lnTo>
                  <a:lnTo>
                    <a:pt x="248" y="261"/>
                  </a:lnTo>
                  <a:lnTo>
                    <a:pt x="235" y="277"/>
                  </a:lnTo>
                  <a:lnTo>
                    <a:pt x="220" y="289"/>
                  </a:lnTo>
                  <a:lnTo>
                    <a:pt x="202" y="301"/>
                  </a:lnTo>
                  <a:lnTo>
                    <a:pt x="182" y="308"/>
                  </a:lnTo>
                  <a:lnTo>
                    <a:pt x="158" y="311"/>
                  </a:lnTo>
                  <a:lnTo>
                    <a:pt x="156" y="311"/>
                  </a:lnTo>
                  <a:lnTo>
                    <a:pt x="132" y="308"/>
                  </a:lnTo>
                  <a:lnTo>
                    <a:pt x="113" y="300"/>
                  </a:lnTo>
                  <a:lnTo>
                    <a:pt x="95" y="289"/>
                  </a:lnTo>
                  <a:lnTo>
                    <a:pt x="82" y="275"/>
                  </a:lnTo>
                  <a:lnTo>
                    <a:pt x="69" y="261"/>
                  </a:lnTo>
                  <a:lnTo>
                    <a:pt x="60" y="246"/>
                  </a:lnTo>
                  <a:lnTo>
                    <a:pt x="53" y="234"/>
                  </a:lnTo>
                  <a:lnTo>
                    <a:pt x="49" y="224"/>
                  </a:lnTo>
                  <a:lnTo>
                    <a:pt x="40" y="222"/>
                  </a:lnTo>
                  <a:lnTo>
                    <a:pt x="29" y="216"/>
                  </a:lnTo>
                  <a:lnTo>
                    <a:pt x="20" y="208"/>
                  </a:lnTo>
                  <a:lnTo>
                    <a:pt x="10" y="194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6" y="138"/>
                  </a:lnTo>
                  <a:lnTo>
                    <a:pt x="10" y="132"/>
                  </a:lnTo>
                  <a:lnTo>
                    <a:pt x="14" y="129"/>
                  </a:lnTo>
                  <a:lnTo>
                    <a:pt x="20" y="127"/>
                  </a:lnTo>
                  <a:lnTo>
                    <a:pt x="24" y="124"/>
                  </a:lnTo>
                  <a:lnTo>
                    <a:pt x="32" y="92"/>
                  </a:lnTo>
                  <a:lnTo>
                    <a:pt x="43" y="66"/>
                  </a:lnTo>
                  <a:lnTo>
                    <a:pt x="60" y="43"/>
                  </a:lnTo>
                  <a:lnTo>
                    <a:pt x="80" y="25"/>
                  </a:lnTo>
                  <a:lnTo>
                    <a:pt x="105" y="11"/>
                  </a:lnTo>
                  <a:lnTo>
                    <a:pt x="131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565F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Freeform 22"/>
            <p:cNvSpPr>
              <a:spLocks noEditPoints="1"/>
            </p:cNvSpPr>
            <p:nvPr/>
          </p:nvSpPr>
          <p:spPr bwMode="auto">
            <a:xfrm>
              <a:off x="2732088" y="2725738"/>
              <a:ext cx="73025" cy="55563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23" y="47"/>
                </a:cxn>
                <a:cxn ang="0">
                  <a:pos x="70" y="47"/>
                </a:cxn>
                <a:cxn ang="0">
                  <a:pos x="70" y="22"/>
                </a:cxn>
                <a:cxn ang="0">
                  <a:pos x="23" y="22"/>
                </a:cxn>
                <a:cxn ang="0">
                  <a:pos x="15" y="0"/>
                </a:cxn>
                <a:cxn ang="0">
                  <a:pos x="72" y="0"/>
                </a:cxn>
                <a:cxn ang="0">
                  <a:pos x="79" y="2"/>
                </a:cxn>
                <a:cxn ang="0">
                  <a:pos x="83" y="4"/>
                </a:cxn>
                <a:cxn ang="0">
                  <a:pos x="87" y="8"/>
                </a:cxn>
                <a:cxn ang="0">
                  <a:pos x="90" y="13"/>
                </a:cxn>
                <a:cxn ang="0">
                  <a:pos x="92" y="19"/>
                </a:cxn>
                <a:cxn ang="0">
                  <a:pos x="92" y="55"/>
                </a:cxn>
                <a:cxn ang="0">
                  <a:pos x="89" y="59"/>
                </a:cxn>
                <a:cxn ang="0">
                  <a:pos x="86" y="65"/>
                </a:cxn>
                <a:cxn ang="0">
                  <a:pos x="82" y="68"/>
                </a:cxn>
                <a:cxn ang="0">
                  <a:pos x="78" y="69"/>
                </a:cxn>
                <a:cxn ang="0">
                  <a:pos x="72" y="70"/>
                </a:cxn>
                <a:cxn ang="0">
                  <a:pos x="20" y="70"/>
                </a:cxn>
                <a:cxn ang="0">
                  <a:pos x="13" y="69"/>
                </a:cxn>
                <a:cxn ang="0">
                  <a:pos x="8" y="66"/>
                </a:cxn>
                <a:cxn ang="0">
                  <a:pos x="4" y="62"/>
                </a:cxn>
                <a:cxn ang="0">
                  <a:pos x="1" y="57"/>
                </a:cxn>
                <a:cxn ang="0">
                  <a:pos x="0" y="50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11" y="3"/>
                </a:cxn>
                <a:cxn ang="0">
                  <a:pos x="15" y="0"/>
                </a:cxn>
              </a:cxnLst>
              <a:rect l="0" t="0" r="r" b="b"/>
              <a:pathLst>
                <a:path w="92" h="70">
                  <a:moveTo>
                    <a:pt x="23" y="22"/>
                  </a:moveTo>
                  <a:lnTo>
                    <a:pt x="23" y="47"/>
                  </a:lnTo>
                  <a:lnTo>
                    <a:pt x="70" y="47"/>
                  </a:lnTo>
                  <a:lnTo>
                    <a:pt x="70" y="22"/>
                  </a:lnTo>
                  <a:lnTo>
                    <a:pt x="23" y="22"/>
                  </a:lnTo>
                  <a:close/>
                  <a:moveTo>
                    <a:pt x="15" y="0"/>
                  </a:moveTo>
                  <a:lnTo>
                    <a:pt x="72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7" y="8"/>
                  </a:lnTo>
                  <a:lnTo>
                    <a:pt x="90" y="13"/>
                  </a:lnTo>
                  <a:lnTo>
                    <a:pt x="92" y="19"/>
                  </a:lnTo>
                  <a:lnTo>
                    <a:pt x="92" y="55"/>
                  </a:lnTo>
                  <a:lnTo>
                    <a:pt x="89" y="59"/>
                  </a:lnTo>
                  <a:lnTo>
                    <a:pt x="86" y="65"/>
                  </a:lnTo>
                  <a:lnTo>
                    <a:pt x="82" y="68"/>
                  </a:lnTo>
                  <a:lnTo>
                    <a:pt x="78" y="69"/>
                  </a:lnTo>
                  <a:lnTo>
                    <a:pt x="72" y="70"/>
                  </a:lnTo>
                  <a:lnTo>
                    <a:pt x="20" y="70"/>
                  </a:lnTo>
                  <a:lnTo>
                    <a:pt x="13" y="69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0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Freeform 23"/>
            <p:cNvSpPr>
              <a:spLocks noEditPoints="1"/>
            </p:cNvSpPr>
            <p:nvPr/>
          </p:nvSpPr>
          <p:spPr bwMode="auto">
            <a:xfrm>
              <a:off x="2816226" y="2725738"/>
              <a:ext cx="73025" cy="55563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24" y="47"/>
                </a:cxn>
                <a:cxn ang="0">
                  <a:pos x="70" y="47"/>
                </a:cxn>
                <a:cxn ang="0">
                  <a:pos x="70" y="22"/>
                </a:cxn>
                <a:cxn ang="0">
                  <a:pos x="24" y="22"/>
                </a:cxn>
                <a:cxn ang="0">
                  <a:pos x="15" y="0"/>
                </a:cxn>
                <a:cxn ang="0">
                  <a:pos x="73" y="0"/>
                </a:cxn>
                <a:cxn ang="0">
                  <a:pos x="80" y="2"/>
                </a:cxn>
                <a:cxn ang="0">
                  <a:pos x="84" y="4"/>
                </a:cxn>
                <a:cxn ang="0">
                  <a:pos x="88" y="8"/>
                </a:cxn>
                <a:cxn ang="0">
                  <a:pos x="91" y="13"/>
                </a:cxn>
                <a:cxn ang="0">
                  <a:pos x="92" y="19"/>
                </a:cxn>
                <a:cxn ang="0">
                  <a:pos x="92" y="55"/>
                </a:cxn>
                <a:cxn ang="0">
                  <a:pos x="90" y="59"/>
                </a:cxn>
                <a:cxn ang="0">
                  <a:pos x="87" y="65"/>
                </a:cxn>
                <a:cxn ang="0">
                  <a:pos x="83" y="68"/>
                </a:cxn>
                <a:cxn ang="0">
                  <a:pos x="79" y="69"/>
                </a:cxn>
                <a:cxn ang="0">
                  <a:pos x="73" y="70"/>
                </a:cxn>
                <a:cxn ang="0">
                  <a:pos x="21" y="70"/>
                </a:cxn>
                <a:cxn ang="0">
                  <a:pos x="14" y="69"/>
                </a:cxn>
                <a:cxn ang="0">
                  <a:pos x="9" y="66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3" y="10"/>
                </a:cxn>
                <a:cxn ang="0">
                  <a:pos x="7" y="6"/>
                </a:cxn>
                <a:cxn ang="0">
                  <a:pos x="15" y="0"/>
                </a:cxn>
              </a:cxnLst>
              <a:rect l="0" t="0" r="r" b="b"/>
              <a:pathLst>
                <a:path w="92" h="70">
                  <a:moveTo>
                    <a:pt x="24" y="22"/>
                  </a:moveTo>
                  <a:lnTo>
                    <a:pt x="24" y="47"/>
                  </a:lnTo>
                  <a:lnTo>
                    <a:pt x="70" y="47"/>
                  </a:lnTo>
                  <a:lnTo>
                    <a:pt x="70" y="22"/>
                  </a:lnTo>
                  <a:lnTo>
                    <a:pt x="24" y="22"/>
                  </a:lnTo>
                  <a:close/>
                  <a:moveTo>
                    <a:pt x="15" y="0"/>
                  </a:moveTo>
                  <a:lnTo>
                    <a:pt x="73" y="0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91" y="13"/>
                  </a:lnTo>
                  <a:lnTo>
                    <a:pt x="92" y="19"/>
                  </a:lnTo>
                  <a:lnTo>
                    <a:pt x="92" y="55"/>
                  </a:lnTo>
                  <a:lnTo>
                    <a:pt x="90" y="59"/>
                  </a:lnTo>
                  <a:lnTo>
                    <a:pt x="87" y="65"/>
                  </a:lnTo>
                  <a:lnTo>
                    <a:pt x="83" y="68"/>
                  </a:lnTo>
                  <a:lnTo>
                    <a:pt x="79" y="69"/>
                  </a:lnTo>
                  <a:lnTo>
                    <a:pt x="73" y="70"/>
                  </a:lnTo>
                  <a:lnTo>
                    <a:pt x="21" y="70"/>
                  </a:lnTo>
                  <a:lnTo>
                    <a:pt x="14" y="69"/>
                  </a:lnTo>
                  <a:lnTo>
                    <a:pt x="9" y="66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7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2625726" y="2830513"/>
              <a:ext cx="215900" cy="24765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9" y="3"/>
                </a:cxn>
                <a:cxn ang="0">
                  <a:pos x="181" y="7"/>
                </a:cxn>
                <a:cxn ang="0">
                  <a:pos x="183" y="10"/>
                </a:cxn>
                <a:cxn ang="0">
                  <a:pos x="185" y="18"/>
                </a:cxn>
                <a:cxn ang="0">
                  <a:pos x="187" y="30"/>
                </a:cxn>
                <a:cxn ang="0">
                  <a:pos x="185" y="44"/>
                </a:cxn>
                <a:cxn ang="0">
                  <a:pos x="181" y="61"/>
                </a:cxn>
                <a:cxn ang="0">
                  <a:pos x="170" y="80"/>
                </a:cxn>
                <a:cxn ang="0">
                  <a:pos x="152" y="99"/>
                </a:cxn>
                <a:cxn ang="0">
                  <a:pos x="126" y="120"/>
                </a:cxn>
                <a:cxn ang="0">
                  <a:pos x="96" y="143"/>
                </a:cxn>
                <a:cxn ang="0">
                  <a:pos x="70" y="168"/>
                </a:cxn>
                <a:cxn ang="0">
                  <a:pos x="51" y="194"/>
                </a:cxn>
                <a:cxn ang="0">
                  <a:pos x="36" y="223"/>
                </a:cxn>
                <a:cxn ang="0">
                  <a:pos x="26" y="255"/>
                </a:cxn>
                <a:cxn ang="0">
                  <a:pos x="22" y="289"/>
                </a:cxn>
                <a:cxn ang="0">
                  <a:pos x="261" y="289"/>
                </a:cxn>
                <a:cxn ang="0">
                  <a:pos x="265" y="290"/>
                </a:cxn>
                <a:cxn ang="0">
                  <a:pos x="269" y="293"/>
                </a:cxn>
                <a:cxn ang="0">
                  <a:pos x="271" y="296"/>
                </a:cxn>
                <a:cxn ang="0">
                  <a:pos x="272" y="300"/>
                </a:cxn>
                <a:cxn ang="0">
                  <a:pos x="271" y="305"/>
                </a:cxn>
                <a:cxn ang="0">
                  <a:pos x="269" y="308"/>
                </a:cxn>
                <a:cxn ang="0">
                  <a:pos x="265" y="311"/>
                </a:cxn>
                <a:cxn ang="0">
                  <a:pos x="261" y="312"/>
                </a:cxn>
                <a:cxn ang="0">
                  <a:pos x="7" y="312"/>
                </a:cxn>
                <a:cxn ang="0">
                  <a:pos x="1" y="307"/>
                </a:cxn>
                <a:cxn ang="0">
                  <a:pos x="0" y="304"/>
                </a:cxn>
                <a:cxn ang="0">
                  <a:pos x="0" y="300"/>
                </a:cxn>
                <a:cxn ang="0">
                  <a:pos x="3" y="260"/>
                </a:cxn>
                <a:cxn ang="0">
                  <a:pos x="12" y="222"/>
                </a:cxn>
                <a:cxn ang="0">
                  <a:pos x="27" y="187"/>
                </a:cxn>
                <a:cxn ang="0">
                  <a:pos x="51" y="156"/>
                </a:cxn>
                <a:cxn ang="0">
                  <a:pos x="78" y="127"/>
                </a:cxn>
                <a:cxn ang="0">
                  <a:pos x="114" y="101"/>
                </a:cxn>
                <a:cxn ang="0">
                  <a:pos x="137" y="83"/>
                </a:cxn>
                <a:cxn ang="0">
                  <a:pos x="152" y="66"/>
                </a:cxn>
                <a:cxn ang="0">
                  <a:pos x="161" y="51"/>
                </a:cxn>
                <a:cxn ang="0">
                  <a:pos x="163" y="37"/>
                </a:cxn>
                <a:cxn ang="0">
                  <a:pos x="163" y="28"/>
                </a:cxn>
                <a:cxn ang="0">
                  <a:pos x="162" y="19"/>
                </a:cxn>
                <a:cxn ang="0">
                  <a:pos x="161" y="17"/>
                </a:cxn>
                <a:cxn ang="0">
                  <a:pos x="161" y="10"/>
                </a:cxn>
                <a:cxn ang="0">
                  <a:pos x="163" y="4"/>
                </a:cxn>
                <a:cxn ang="0">
                  <a:pos x="166" y="2"/>
                </a:cxn>
                <a:cxn ang="0">
                  <a:pos x="170" y="0"/>
                </a:cxn>
              </a:cxnLst>
              <a:rect l="0" t="0" r="r" b="b"/>
              <a:pathLst>
                <a:path w="272" h="312">
                  <a:moveTo>
                    <a:pt x="170" y="0"/>
                  </a:moveTo>
                  <a:lnTo>
                    <a:pt x="179" y="3"/>
                  </a:lnTo>
                  <a:lnTo>
                    <a:pt x="181" y="7"/>
                  </a:lnTo>
                  <a:lnTo>
                    <a:pt x="183" y="10"/>
                  </a:lnTo>
                  <a:lnTo>
                    <a:pt x="185" y="18"/>
                  </a:lnTo>
                  <a:lnTo>
                    <a:pt x="187" y="30"/>
                  </a:lnTo>
                  <a:lnTo>
                    <a:pt x="185" y="44"/>
                  </a:lnTo>
                  <a:lnTo>
                    <a:pt x="181" y="61"/>
                  </a:lnTo>
                  <a:lnTo>
                    <a:pt x="170" y="80"/>
                  </a:lnTo>
                  <a:lnTo>
                    <a:pt x="152" y="99"/>
                  </a:lnTo>
                  <a:lnTo>
                    <a:pt x="126" y="120"/>
                  </a:lnTo>
                  <a:lnTo>
                    <a:pt x="96" y="143"/>
                  </a:lnTo>
                  <a:lnTo>
                    <a:pt x="70" y="168"/>
                  </a:lnTo>
                  <a:lnTo>
                    <a:pt x="51" y="194"/>
                  </a:lnTo>
                  <a:lnTo>
                    <a:pt x="36" y="223"/>
                  </a:lnTo>
                  <a:lnTo>
                    <a:pt x="26" y="255"/>
                  </a:lnTo>
                  <a:lnTo>
                    <a:pt x="22" y="289"/>
                  </a:lnTo>
                  <a:lnTo>
                    <a:pt x="261" y="289"/>
                  </a:lnTo>
                  <a:lnTo>
                    <a:pt x="265" y="290"/>
                  </a:lnTo>
                  <a:lnTo>
                    <a:pt x="269" y="293"/>
                  </a:lnTo>
                  <a:lnTo>
                    <a:pt x="271" y="296"/>
                  </a:lnTo>
                  <a:lnTo>
                    <a:pt x="272" y="300"/>
                  </a:lnTo>
                  <a:lnTo>
                    <a:pt x="271" y="305"/>
                  </a:lnTo>
                  <a:lnTo>
                    <a:pt x="269" y="308"/>
                  </a:lnTo>
                  <a:lnTo>
                    <a:pt x="265" y="311"/>
                  </a:lnTo>
                  <a:lnTo>
                    <a:pt x="261" y="312"/>
                  </a:lnTo>
                  <a:lnTo>
                    <a:pt x="7" y="312"/>
                  </a:lnTo>
                  <a:lnTo>
                    <a:pt x="1" y="307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3" y="260"/>
                  </a:lnTo>
                  <a:lnTo>
                    <a:pt x="12" y="222"/>
                  </a:lnTo>
                  <a:lnTo>
                    <a:pt x="27" y="187"/>
                  </a:lnTo>
                  <a:lnTo>
                    <a:pt x="51" y="156"/>
                  </a:lnTo>
                  <a:lnTo>
                    <a:pt x="78" y="127"/>
                  </a:lnTo>
                  <a:lnTo>
                    <a:pt x="114" y="101"/>
                  </a:lnTo>
                  <a:lnTo>
                    <a:pt x="137" y="83"/>
                  </a:lnTo>
                  <a:lnTo>
                    <a:pt x="152" y="66"/>
                  </a:lnTo>
                  <a:lnTo>
                    <a:pt x="161" y="51"/>
                  </a:lnTo>
                  <a:lnTo>
                    <a:pt x="163" y="37"/>
                  </a:lnTo>
                  <a:lnTo>
                    <a:pt x="163" y="28"/>
                  </a:lnTo>
                  <a:lnTo>
                    <a:pt x="162" y="19"/>
                  </a:lnTo>
                  <a:lnTo>
                    <a:pt x="161" y="17"/>
                  </a:lnTo>
                  <a:lnTo>
                    <a:pt x="161" y="10"/>
                  </a:lnTo>
                  <a:lnTo>
                    <a:pt x="163" y="4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65F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2703513" y="2905126"/>
              <a:ext cx="111125" cy="16192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7" y="0"/>
                </a:cxn>
                <a:cxn ang="0">
                  <a:pos x="131" y="1"/>
                </a:cxn>
                <a:cxn ang="0">
                  <a:pos x="134" y="4"/>
                </a:cxn>
                <a:cxn ang="0">
                  <a:pos x="136" y="10"/>
                </a:cxn>
                <a:cxn ang="0">
                  <a:pos x="136" y="14"/>
                </a:cxn>
                <a:cxn ang="0">
                  <a:pos x="135" y="17"/>
                </a:cxn>
                <a:cxn ang="0">
                  <a:pos x="114" y="56"/>
                </a:cxn>
                <a:cxn ang="0">
                  <a:pos x="138" y="88"/>
                </a:cxn>
                <a:cxn ang="0">
                  <a:pos x="141" y="94"/>
                </a:cxn>
                <a:cxn ang="0">
                  <a:pos x="141" y="96"/>
                </a:cxn>
                <a:cxn ang="0">
                  <a:pos x="124" y="195"/>
                </a:cxn>
                <a:cxn ang="0">
                  <a:pos x="123" y="199"/>
                </a:cxn>
                <a:cxn ang="0">
                  <a:pos x="121" y="202"/>
                </a:cxn>
                <a:cxn ang="0">
                  <a:pos x="116" y="205"/>
                </a:cxn>
                <a:cxn ang="0">
                  <a:pos x="110" y="205"/>
                </a:cxn>
                <a:cxn ang="0">
                  <a:pos x="108" y="204"/>
                </a:cxn>
                <a:cxn ang="0">
                  <a:pos x="104" y="199"/>
                </a:cxn>
                <a:cxn ang="0">
                  <a:pos x="2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3" y="26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3" y="22"/>
                </a:cxn>
                <a:cxn ang="0">
                  <a:pos x="18" y="25"/>
                </a:cxn>
                <a:cxn ang="0">
                  <a:pos x="21" y="28"/>
                </a:cxn>
                <a:cxn ang="0">
                  <a:pos x="108" y="162"/>
                </a:cxn>
                <a:cxn ang="0">
                  <a:pos x="117" y="98"/>
                </a:cxn>
                <a:cxn ang="0">
                  <a:pos x="91" y="65"/>
                </a:cxn>
                <a:cxn ang="0">
                  <a:pos x="90" y="61"/>
                </a:cxn>
                <a:cxn ang="0">
                  <a:pos x="90" y="56"/>
                </a:cxn>
                <a:cxn ang="0">
                  <a:pos x="91" y="52"/>
                </a:cxn>
                <a:cxn ang="0">
                  <a:pos x="114" y="6"/>
                </a:cxn>
                <a:cxn ang="0">
                  <a:pos x="123" y="0"/>
                </a:cxn>
              </a:cxnLst>
              <a:rect l="0" t="0" r="r" b="b"/>
              <a:pathLst>
                <a:path w="141" h="205">
                  <a:moveTo>
                    <a:pt x="123" y="0"/>
                  </a:moveTo>
                  <a:lnTo>
                    <a:pt x="127" y="0"/>
                  </a:lnTo>
                  <a:lnTo>
                    <a:pt x="131" y="1"/>
                  </a:lnTo>
                  <a:lnTo>
                    <a:pt x="134" y="4"/>
                  </a:lnTo>
                  <a:lnTo>
                    <a:pt x="136" y="10"/>
                  </a:lnTo>
                  <a:lnTo>
                    <a:pt x="136" y="14"/>
                  </a:lnTo>
                  <a:lnTo>
                    <a:pt x="135" y="17"/>
                  </a:lnTo>
                  <a:lnTo>
                    <a:pt x="114" y="56"/>
                  </a:lnTo>
                  <a:lnTo>
                    <a:pt x="138" y="88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24" y="195"/>
                  </a:lnTo>
                  <a:lnTo>
                    <a:pt x="123" y="199"/>
                  </a:lnTo>
                  <a:lnTo>
                    <a:pt x="121" y="202"/>
                  </a:lnTo>
                  <a:lnTo>
                    <a:pt x="116" y="205"/>
                  </a:lnTo>
                  <a:lnTo>
                    <a:pt x="110" y="205"/>
                  </a:lnTo>
                  <a:lnTo>
                    <a:pt x="108" y="204"/>
                  </a:lnTo>
                  <a:lnTo>
                    <a:pt x="104" y="199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3" y="22"/>
                  </a:lnTo>
                  <a:lnTo>
                    <a:pt x="18" y="25"/>
                  </a:lnTo>
                  <a:lnTo>
                    <a:pt x="21" y="28"/>
                  </a:lnTo>
                  <a:lnTo>
                    <a:pt x="108" y="162"/>
                  </a:lnTo>
                  <a:lnTo>
                    <a:pt x="117" y="98"/>
                  </a:lnTo>
                  <a:lnTo>
                    <a:pt x="91" y="65"/>
                  </a:lnTo>
                  <a:lnTo>
                    <a:pt x="90" y="61"/>
                  </a:lnTo>
                  <a:lnTo>
                    <a:pt x="90" y="56"/>
                  </a:lnTo>
                  <a:lnTo>
                    <a:pt x="91" y="52"/>
                  </a:lnTo>
                  <a:lnTo>
                    <a:pt x="114" y="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2703513" y="2670176"/>
              <a:ext cx="114300" cy="650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16" y="1"/>
                </a:cxn>
                <a:cxn ang="0">
                  <a:pos x="125" y="4"/>
                </a:cxn>
                <a:cxn ang="0">
                  <a:pos x="128" y="6"/>
                </a:cxn>
                <a:cxn ang="0">
                  <a:pos x="130" y="6"/>
                </a:cxn>
                <a:cxn ang="0">
                  <a:pos x="132" y="7"/>
                </a:cxn>
                <a:cxn ang="0">
                  <a:pos x="138" y="7"/>
                </a:cxn>
                <a:cxn ang="0">
                  <a:pos x="141" y="10"/>
                </a:cxn>
                <a:cxn ang="0">
                  <a:pos x="143" y="11"/>
                </a:cxn>
                <a:cxn ang="0">
                  <a:pos x="145" y="15"/>
                </a:cxn>
                <a:cxn ang="0">
                  <a:pos x="145" y="18"/>
                </a:cxn>
                <a:cxn ang="0">
                  <a:pos x="142" y="26"/>
                </a:cxn>
                <a:cxn ang="0">
                  <a:pos x="134" y="29"/>
                </a:cxn>
                <a:cxn ang="0">
                  <a:pos x="125" y="28"/>
                </a:cxn>
                <a:cxn ang="0">
                  <a:pos x="119" y="26"/>
                </a:cxn>
                <a:cxn ang="0">
                  <a:pos x="112" y="23"/>
                </a:cxn>
                <a:cxn ang="0">
                  <a:pos x="93" y="23"/>
                </a:cxn>
                <a:cxn ang="0">
                  <a:pos x="80" y="28"/>
                </a:cxn>
                <a:cxn ang="0">
                  <a:pos x="68" y="34"/>
                </a:cxn>
                <a:cxn ang="0">
                  <a:pos x="55" y="43"/>
                </a:cxn>
                <a:cxn ang="0">
                  <a:pos x="44" y="52"/>
                </a:cxn>
                <a:cxn ang="0">
                  <a:pos x="35" y="62"/>
                </a:cxn>
                <a:cxn ang="0">
                  <a:pos x="28" y="70"/>
                </a:cxn>
                <a:cxn ang="0">
                  <a:pos x="22" y="76"/>
                </a:cxn>
                <a:cxn ang="0">
                  <a:pos x="21" y="78"/>
                </a:cxn>
                <a:cxn ang="0">
                  <a:pos x="18" y="81"/>
                </a:cxn>
                <a:cxn ang="0">
                  <a:pos x="16" y="83"/>
                </a:cxn>
                <a:cxn ang="0">
                  <a:pos x="9" y="83"/>
                </a:cxn>
                <a:cxn ang="0">
                  <a:pos x="7" y="81"/>
                </a:cxn>
                <a:cxn ang="0">
                  <a:pos x="5" y="80"/>
                </a:cxn>
                <a:cxn ang="0">
                  <a:pos x="2" y="77"/>
                </a:cxn>
                <a:cxn ang="0">
                  <a:pos x="0" y="74"/>
                </a:cxn>
                <a:cxn ang="0">
                  <a:pos x="0" y="72"/>
                </a:cxn>
                <a:cxn ang="0">
                  <a:pos x="2" y="67"/>
                </a:cxn>
                <a:cxn ang="0">
                  <a:pos x="3" y="65"/>
                </a:cxn>
                <a:cxn ang="0">
                  <a:pos x="6" y="62"/>
                </a:cxn>
                <a:cxn ang="0">
                  <a:pos x="11" y="55"/>
                </a:cxn>
                <a:cxn ang="0">
                  <a:pos x="20" y="45"/>
                </a:cxn>
                <a:cxn ang="0">
                  <a:pos x="31" y="34"/>
                </a:cxn>
                <a:cxn ang="0">
                  <a:pos x="43" y="23"/>
                </a:cxn>
                <a:cxn ang="0">
                  <a:pos x="57" y="14"/>
                </a:cxn>
                <a:cxn ang="0">
                  <a:pos x="72" y="6"/>
                </a:cxn>
                <a:cxn ang="0">
                  <a:pos x="90" y="1"/>
                </a:cxn>
                <a:cxn ang="0">
                  <a:pos x="105" y="0"/>
                </a:cxn>
              </a:cxnLst>
              <a:rect l="0" t="0" r="r" b="b"/>
              <a:pathLst>
                <a:path w="145" h="83">
                  <a:moveTo>
                    <a:pt x="105" y="0"/>
                  </a:moveTo>
                  <a:lnTo>
                    <a:pt x="116" y="1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2" y="7"/>
                  </a:lnTo>
                  <a:lnTo>
                    <a:pt x="138" y="7"/>
                  </a:lnTo>
                  <a:lnTo>
                    <a:pt x="141" y="10"/>
                  </a:lnTo>
                  <a:lnTo>
                    <a:pt x="143" y="11"/>
                  </a:lnTo>
                  <a:lnTo>
                    <a:pt x="145" y="15"/>
                  </a:lnTo>
                  <a:lnTo>
                    <a:pt x="145" y="18"/>
                  </a:lnTo>
                  <a:lnTo>
                    <a:pt x="142" y="26"/>
                  </a:lnTo>
                  <a:lnTo>
                    <a:pt x="134" y="29"/>
                  </a:lnTo>
                  <a:lnTo>
                    <a:pt x="125" y="28"/>
                  </a:lnTo>
                  <a:lnTo>
                    <a:pt x="119" y="26"/>
                  </a:lnTo>
                  <a:lnTo>
                    <a:pt x="112" y="23"/>
                  </a:lnTo>
                  <a:lnTo>
                    <a:pt x="93" y="23"/>
                  </a:lnTo>
                  <a:lnTo>
                    <a:pt x="80" y="28"/>
                  </a:lnTo>
                  <a:lnTo>
                    <a:pt x="68" y="34"/>
                  </a:lnTo>
                  <a:lnTo>
                    <a:pt x="55" y="43"/>
                  </a:lnTo>
                  <a:lnTo>
                    <a:pt x="44" y="52"/>
                  </a:lnTo>
                  <a:lnTo>
                    <a:pt x="35" y="62"/>
                  </a:lnTo>
                  <a:lnTo>
                    <a:pt x="28" y="70"/>
                  </a:lnTo>
                  <a:lnTo>
                    <a:pt x="22" y="76"/>
                  </a:lnTo>
                  <a:lnTo>
                    <a:pt x="21" y="78"/>
                  </a:lnTo>
                  <a:lnTo>
                    <a:pt x="18" y="81"/>
                  </a:lnTo>
                  <a:lnTo>
                    <a:pt x="16" y="83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5" y="80"/>
                  </a:lnTo>
                  <a:lnTo>
                    <a:pt x="2" y="77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67"/>
                  </a:lnTo>
                  <a:lnTo>
                    <a:pt x="3" y="65"/>
                  </a:lnTo>
                  <a:lnTo>
                    <a:pt x="6" y="62"/>
                  </a:lnTo>
                  <a:lnTo>
                    <a:pt x="11" y="55"/>
                  </a:lnTo>
                  <a:lnTo>
                    <a:pt x="20" y="45"/>
                  </a:lnTo>
                  <a:lnTo>
                    <a:pt x="31" y="34"/>
                  </a:lnTo>
                  <a:lnTo>
                    <a:pt x="43" y="23"/>
                  </a:lnTo>
                  <a:lnTo>
                    <a:pt x="57" y="14"/>
                  </a:lnTo>
                  <a:lnTo>
                    <a:pt x="72" y="6"/>
                  </a:lnTo>
                  <a:lnTo>
                    <a:pt x="9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65F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2801938" y="2670176"/>
              <a:ext cx="114300" cy="650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1"/>
                </a:cxn>
                <a:cxn ang="0">
                  <a:pos x="73" y="6"/>
                </a:cxn>
                <a:cxn ang="0">
                  <a:pos x="88" y="14"/>
                </a:cxn>
                <a:cxn ang="0">
                  <a:pos x="102" y="23"/>
                </a:cxn>
                <a:cxn ang="0">
                  <a:pos x="116" y="34"/>
                </a:cxn>
                <a:cxn ang="0">
                  <a:pos x="127" y="45"/>
                </a:cxn>
                <a:cxn ang="0">
                  <a:pos x="135" y="55"/>
                </a:cxn>
                <a:cxn ang="0">
                  <a:pos x="141" y="62"/>
                </a:cxn>
                <a:cxn ang="0">
                  <a:pos x="143" y="65"/>
                </a:cxn>
                <a:cxn ang="0">
                  <a:pos x="145" y="67"/>
                </a:cxn>
                <a:cxn ang="0">
                  <a:pos x="145" y="74"/>
                </a:cxn>
                <a:cxn ang="0">
                  <a:pos x="143" y="77"/>
                </a:cxn>
                <a:cxn ang="0">
                  <a:pos x="141" y="80"/>
                </a:cxn>
                <a:cxn ang="0">
                  <a:pos x="138" y="81"/>
                </a:cxn>
                <a:cxn ang="0">
                  <a:pos x="137" y="83"/>
                </a:cxn>
                <a:cxn ang="0">
                  <a:pos x="130" y="83"/>
                </a:cxn>
                <a:cxn ang="0">
                  <a:pos x="127" y="81"/>
                </a:cxn>
                <a:cxn ang="0">
                  <a:pos x="124" y="78"/>
                </a:cxn>
                <a:cxn ang="0">
                  <a:pos x="123" y="76"/>
                </a:cxn>
                <a:cxn ang="0">
                  <a:pos x="117" y="70"/>
                </a:cxn>
                <a:cxn ang="0">
                  <a:pos x="110" y="62"/>
                </a:cxn>
                <a:cxn ang="0">
                  <a:pos x="101" y="52"/>
                </a:cxn>
                <a:cxn ang="0">
                  <a:pos x="90" y="43"/>
                </a:cxn>
                <a:cxn ang="0">
                  <a:pos x="77" y="34"/>
                </a:cxn>
                <a:cxn ang="0">
                  <a:pos x="65" y="28"/>
                </a:cxn>
                <a:cxn ang="0">
                  <a:pos x="53" y="23"/>
                </a:cxn>
                <a:cxn ang="0">
                  <a:pos x="33" y="23"/>
                </a:cxn>
                <a:cxn ang="0">
                  <a:pos x="27" y="26"/>
                </a:cxn>
                <a:cxn ang="0">
                  <a:pos x="20" y="28"/>
                </a:cxn>
                <a:cxn ang="0">
                  <a:pos x="11" y="29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7" y="8"/>
                </a:cxn>
                <a:cxn ang="0">
                  <a:pos x="20" y="4"/>
                </a:cxn>
                <a:cxn ang="0">
                  <a:pos x="29" y="1"/>
                </a:cxn>
                <a:cxn ang="0">
                  <a:pos x="40" y="0"/>
                </a:cxn>
              </a:cxnLst>
              <a:rect l="0" t="0" r="r" b="b"/>
              <a:pathLst>
                <a:path w="145" h="83">
                  <a:moveTo>
                    <a:pt x="40" y="0"/>
                  </a:moveTo>
                  <a:lnTo>
                    <a:pt x="55" y="1"/>
                  </a:lnTo>
                  <a:lnTo>
                    <a:pt x="73" y="6"/>
                  </a:lnTo>
                  <a:lnTo>
                    <a:pt x="88" y="14"/>
                  </a:lnTo>
                  <a:lnTo>
                    <a:pt x="102" y="23"/>
                  </a:lnTo>
                  <a:lnTo>
                    <a:pt x="116" y="34"/>
                  </a:lnTo>
                  <a:lnTo>
                    <a:pt x="127" y="45"/>
                  </a:lnTo>
                  <a:lnTo>
                    <a:pt x="135" y="55"/>
                  </a:lnTo>
                  <a:lnTo>
                    <a:pt x="141" y="62"/>
                  </a:lnTo>
                  <a:lnTo>
                    <a:pt x="143" y="65"/>
                  </a:lnTo>
                  <a:lnTo>
                    <a:pt x="145" y="67"/>
                  </a:lnTo>
                  <a:lnTo>
                    <a:pt x="145" y="74"/>
                  </a:lnTo>
                  <a:lnTo>
                    <a:pt x="143" y="77"/>
                  </a:lnTo>
                  <a:lnTo>
                    <a:pt x="141" y="80"/>
                  </a:lnTo>
                  <a:lnTo>
                    <a:pt x="138" y="81"/>
                  </a:lnTo>
                  <a:lnTo>
                    <a:pt x="137" y="83"/>
                  </a:lnTo>
                  <a:lnTo>
                    <a:pt x="130" y="83"/>
                  </a:lnTo>
                  <a:lnTo>
                    <a:pt x="127" y="81"/>
                  </a:lnTo>
                  <a:lnTo>
                    <a:pt x="124" y="78"/>
                  </a:lnTo>
                  <a:lnTo>
                    <a:pt x="123" y="76"/>
                  </a:lnTo>
                  <a:lnTo>
                    <a:pt x="117" y="70"/>
                  </a:lnTo>
                  <a:lnTo>
                    <a:pt x="110" y="62"/>
                  </a:lnTo>
                  <a:lnTo>
                    <a:pt x="101" y="52"/>
                  </a:lnTo>
                  <a:lnTo>
                    <a:pt x="90" y="43"/>
                  </a:lnTo>
                  <a:lnTo>
                    <a:pt x="77" y="34"/>
                  </a:lnTo>
                  <a:lnTo>
                    <a:pt x="65" y="28"/>
                  </a:lnTo>
                  <a:lnTo>
                    <a:pt x="53" y="23"/>
                  </a:lnTo>
                  <a:lnTo>
                    <a:pt x="33" y="23"/>
                  </a:lnTo>
                  <a:lnTo>
                    <a:pt x="27" y="26"/>
                  </a:lnTo>
                  <a:lnTo>
                    <a:pt x="20" y="28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7" y="8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65F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2782888" y="2830513"/>
              <a:ext cx="217488" cy="24765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3" y="2"/>
                </a:cxn>
                <a:cxn ang="0">
                  <a:pos x="107" y="4"/>
                </a:cxn>
                <a:cxn ang="0">
                  <a:pos x="110" y="13"/>
                </a:cxn>
                <a:cxn ang="0">
                  <a:pos x="108" y="17"/>
                </a:cxn>
                <a:cxn ang="0">
                  <a:pos x="107" y="19"/>
                </a:cxn>
                <a:cxn ang="0">
                  <a:pos x="107" y="37"/>
                </a:cxn>
                <a:cxn ang="0">
                  <a:pos x="111" y="51"/>
                </a:cxn>
                <a:cxn ang="0">
                  <a:pos x="119" y="66"/>
                </a:cxn>
                <a:cxn ang="0">
                  <a:pos x="134" y="83"/>
                </a:cxn>
                <a:cxn ang="0">
                  <a:pos x="158" y="101"/>
                </a:cxn>
                <a:cxn ang="0">
                  <a:pos x="194" y="127"/>
                </a:cxn>
                <a:cxn ang="0">
                  <a:pos x="222" y="156"/>
                </a:cxn>
                <a:cxn ang="0">
                  <a:pos x="244" y="187"/>
                </a:cxn>
                <a:cxn ang="0">
                  <a:pos x="261" y="222"/>
                </a:cxn>
                <a:cxn ang="0">
                  <a:pos x="271" y="260"/>
                </a:cxn>
                <a:cxn ang="0">
                  <a:pos x="273" y="300"/>
                </a:cxn>
                <a:cxn ang="0">
                  <a:pos x="272" y="305"/>
                </a:cxn>
                <a:cxn ang="0">
                  <a:pos x="266" y="311"/>
                </a:cxn>
                <a:cxn ang="0">
                  <a:pos x="261" y="312"/>
                </a:cxn>
                <a:cxn ang="0">
                  <a:pos x="11" y="312"/>
                </a:cxn>
                <a:cxn ang="0">
                  <a:pos x="7" y="311"/>
                </a:cxn>
                <a:cxn ang="0">
                  <a:pos x="3" y="308"/>
                </a:cxn>
                <a:cxn ang="0">
                  <a:pos x="1" y="305"/>
                </a:cxn>
                <a:cxn ang="0">
                  <a:pos x="0" y="300"/>
                </a:cxn>
                <a:cxn ang="0">
                  <a:pos x="1" y="296"/>
                </a:cxn>
                <a:cxn ang="0">
                  <a:pos x="3" y="293"/>
                </a:cxn>
                <a:cxn ang="0">
                  <a:pos x="7" y="290"/>
                </a:cxn>
                <a:cxn ang="0">
                  <a:pos x="11" y="289"/>
                </a:cxn>
                <a:cxn ang="0">
                  <a:pos x="250" y="289"/>
                </a:cxn>
                <a:cxn ang="0">
                  <a:pos x="246" y="255"/>
                </a:cxn>
                <a:cxn ang="0">
                  <a:pos x="236" y="223"/>
                </a:cxn>
                <a:cxn ang="0">
                  <a:pos x="222" y="194"/>
                </a:cxn>
                <a:cxn ang="0">
                  <a:pos x="202" y="168"/>
                </a:cxn>
                <a:cxn ang="0">
                  <a:pos x="177" y="143"/>
                </a:cxn>
                <a:cxn ang="0">
                  <a:pos x="145" y="120"/>
                </a:cxn>
                <a:cxn ang="0">
                  <a:pos x="119" y="99"/>
                </a:cxn>
                <a:cxn ang="0">
                  <a:pos x="101" y="80"/>
                </a:cxn>
                <a:cxn ang="0">
                  <a:pos x="90" y="61"/>
                </a:cxn>
                <a:cxn ang="0">
                  <a:pos x="85" y="44"/>
                </a:cxn>
                <a:cxn ang="0">
                  <a:pos x="84" y="30"/>
                </a:cxn>
                <a:cxn ang="0">
                  <a:pos x="85" y="18"/>
                </a:cxn>
                <a:cxn ang="0">
                  <a:pos x="86" y="10"/>
                </a:cxn>
                <a:cxn ang="0">
                  <a:pos x="88" y="7"/>
                </a:cxn>
                <a:cxn ang="0">
                  <a:pos x="90" y="3"/>
                </a:cxn>
                <a:cxn ang="0">
                  <a:pos x="99" y="0"/>
                </a:cxn>
              </a:cxnLst>
              <a:rect l="0" t="0" r="r" b="b"/>
              <a:pathLst>
                <a:path w="273" h="312">
                  <a:moveTo>
                    <a:pt x="99" y="0"/>
                  </a:moveTo>
                  <a:lnTo>
                    <a:pt x="103" y="2"/>
                  </a:lnTo>
                  <a:lnTo>
                    <a:pt x="107" y="4"/>
                  </a:lnTo>
                  <a:lnTo>
                    <a:pt x="110" y="13"/>
                  </a:lnTo>
                  <a:lnTo>
                    <a:pt x="108" y="17"/>
                  </a:lnTo>
                  <a:lnTo>
                    <a:pt x="107" y="19"/>
                  </a:lnTo>
                  <a:lnTo>
                    <a:pt x="107" y="37"/>
                  </a:lnTo>
                  <a:lnTo>
                    <a:pt x="111" y="51"/>
                  </a:lnTo>
                  <a:lnTo>
                    <a:pt x="119" y="66"/>
                  </a:lnTo>
                  <a:lnTo>
                    <a:pt x="134" y="83"/>
                  </a:lnTo>
                  <a:lnTo>
                    <a:pt x="158" y="101"/>
                  </a:lnTo>
                  <a:lnTo>
                    <a:pt x="194" y="127"/>
                  </a:lnTo>
                  <a:lnTo>
                    <a:pt x="222" y="156"/>
                  </a:lnTo>
                  <a:lnTo>
                    <a:pt x="244" y="187"/>
                  </a:lnTo>
                  <a:lnTo>
                    <a:pt x="261" y="222"/>
                  </a:lnTo>
                  <a:lnTo>
                    <a:pt x="271" y="260"/>
                  </a:lnTo>
                  <a:lnTo>
                    <a:pt x="273" y="300"/>
                  </a:lnTo>
                  <a:lnTo>
                    <a:pt x="272" y="305"/>
                  </a:lnTo>
                  <a:lnTo>
                    <a:pt x="266" y="311"/>
                  </a:lnTo>
                  <a:lnTo>
                    <a:pt x="261" y="312"/>
                  </a:lnTo>
                  <a:lnTo>
                    <a:pt x="11" y="312"/>
                  </a:lnTo>
                  <a:lnTo>
                    <a:pt x="7" y="311"/>
                  </a:lnTo>
                  <a:lnTo>
                    <a:pt x="3" y="308"/>
                  </a:lnTo>
                  <a:lnTo>
                    <a:pt x="1" y="305"/>
                  </a:lnTo>
                  <a:lnTo>
                    <a:pt x="0" y="300"/>
                  </a:lnTo>
                  <a:lnTo>
                    <a:pt x="1" y="296"/>
                  </a:lnTo>
                  <a:lnTo>
                    <a:pt x="3" y="293"/>
                  </a:lnTo>
                  <a:lnTo>
                    <a:pt x="7" y="290"/>
                  </a:lnTo>
                  <a:lnTo>
                    <a:pt x="11" y="289"/>
                  </a:lnTo>
                  <a:lnTo>
                    <a:pt x="250" y="289"/>
                  </a:lnTo>
                  <a:lnTo>
                    <a:pt x="246" y="255"/>
                  </a:lnTo>
                  <a:lnTo>
                    <a:pt x="236" y="223"/>
                  </a:lnTo>
                  <a:lnTo>
                    <a:pt x="222" y="194"/>
                  </a:lnTo>
                  <a:lnTo>
                    <a:pt x="202" y="168"/>
                  </a:lnTo>
                  <a:lnTo>
                    <a:pt x="177" y="143"/>
                  </a:lnTo>
                  <a:lnTo>
                    <a:pt x="145" y="120"/>
                  </a:lnTo>
                  <a:lnTo>
                    <a:pt x="119" y="99"/>
                  </a:lnTo>
                  <a:lnTo>
                    <a:pt x="101" y="80"/>
                  </a:lnTo>
                  <a:lnTo>
                    <a:pt x="90" y="61"/>
                  </a:lnTo>
                  <a:lnTo>
                    <a:pt x="85" y="44"/>
                  </a:lnTo>
                  <a:lnTo>
                    <a:pt x="84" y="30"/>
                  </a:lnTo>
                  <a:lnTo>
                    <a:pt x="85" y="18"/>
                  </a:lnTo>
                  <a:lnTo>
                    <a:pt x="86" y="10"/>
                  </a:lnTo>
                  <a:lnTo>
                    <a:pt x="88" y="7"/>
                  </a:lnTo>
                  <a:lnTo>
                    <a:pt x="90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565F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2809876" y="2905126"/>
              <a:ext cx="111125" cy="1619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51" y="52"/>
                </a:cxn>
                <a:cxn ang="0">
                  <a:pos x="52" y="56"/>
                </a:cxn>
                <a:cxn ang="0">
                  <a:pos x="50" y="65"/>
                </a:cxn>
                <a:cxn ang="0">
                  <a:pos x="23" y="98"/>
                </a:cxn>
                <a:cxn ang="0">
                  <a:pos x="34" y="162"/>
                </a:cxn>
                <a:cxn ang="0">
                  <a:pos x="120" y="28"/>
                </a:cxn>
                <a:cxn ang="0">
                  <a:pos x="128" y="22"/>
                </a:cxn>
                <a:cxn ang="0">
                  <a:pos x="132" y="22"/>
                </a:cxn>
                <a:cxn ang="0">
                  <a:pos x="136" y="23"/>
                </a:cxn>
                <a:cxn ang="0">
                  <a:pos x="139" y="26"/>
                </a:cxn>
                <a:cxn ang="0">
                  <a:pos x="140" y="29"/>
                </a:cxn>
                <a:cxn ang="0">
                  <a:pos x="140" y="36"/>
                </a:cxn>
                <a:cxn ang="0">
                  <a:pos x="139" y="39"/>
                </a:cxn>
                <a:cxn ang="0">
                  <a:pos x="37" y="199"/>
                </a:cxn>
                <a:cxn ang="0">
                  <a:pos x="32" y="205"/>
                </a:cxn>
                <a:cxn ang="0">
                  <a:pos x="25" y="205"/>
                </a:cxn>
                <a:cxn ang="0">
                  <a:pos x="19" y="202"/>
                </a:cxn>
                <a:cxn ang="0">
                  <a:pos x="18" y="199"/>
                </a:cxn>
                <a:cxn ang="0">
                  <a:pos x="17" y="195"/>
                </a:cxn>
                <a:cxn ang="0">
                  <a:pos x="0" y="96"/>
                </a:cxn>
                <a:cxn ang="0">
                  <a:pos x="3" y="88"/>
                </a:cxn>
                <a:cxn ang="0">
                  <a:pos x="28" y="56"/>
                </a:cxn>
                <a:cxn ang="0">
                  <a:pos x="6" y="17"/>
                </a:cxn>
                <a:cxn ang="0">
                  <a:pos x="4" y="12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4" y="0"/>
                </a:cxn>
              </a:cxnLst>
              <a:rect l="0" t="0" r="r" b="b"/>
              <a:pathLst>
                <a:path w="140" h="205">
                  <a:moveTo>
                    <a:pt x="14" y="0"/>
                  </a:moveTo>
                  <a:lnTo>
                    <a:pt x="18" y="0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51" y="52"/>
                  </a:lnTo>
                  <a:lnTo>
                    <a:pt x="52" y="56"/>
                  </a:lnTo>
                  <a:lnTo>
                    <a:pt x="50" y="65"/>
                  </a:lnTo>
                  <a:lnTo>
                    <a:pt x="23" y="98"/>
                  </a:lnTo>
                  <a:lnTo>
                    <a:pt x="34" y="162"/>
                  </a:lnTo>
                  <a:lnTo>
                    <a:pt x="120" y="28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6" y="23"/>
                  </a:lnTo>
                  <a:lnTo>
                    <a:pt x="139" y="26"/>
                  </a:lnTo>
                  <a:lnTo>
                    <a:pt x="140" y="29"/>
                  </a:lnTo>
                  <a:lnTo>
                    <a:pt x="140" y="36"/>
                  </a:lnTo>
                  <a:lnTo>
                    <a:pt x="139" y="39"/>
                  </a:lnTo>
                  <a:lnTo>
                    <a:pt x="37" y="199"/>
                  </a:lnTo>
                  <a:lnTo>
                    <a:pt x="32" y="205"/>
                  </a:lnTo>
                  <a:lnTo>
                    <a:pt x="25" y="205"/>
                  </a:lnTo>
                  <a:lnTo>
                    <a:pt x="19" y="202"/>
                  </a:lnTo>
                  <a:lnTo>
                    <a:pt x="18" y="199"/>
                  </a:lnTo>
                  <a:lnTo>
                    <a:pt x="17" y="195"/>
                  </a:lnTo>
                  <a:lnTo>
                    <a:pt x="0" y="96"/>
                  </a:lnTo>
                  <a:lnTo>
                    <a:pt x="3" y="88"/>
                  </a:lnTo>
                  <a:lnTo>
                    <a:pt x="28" y="56"/>
                  </a:lnTo>
                  <a:lnTo>
                    <a:pt x="6" y="17"/>
                  </a:lnTo>
                  <a:lnTo>
                    <a:pt x="4" y="12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2746376" y="2882901"/>
              <a:ext cx="136525" cy="3651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4" y="0"/>
                </a:cxn>
                <a:cxn ang="0">
                  <a:pos x="167" y="1"/>
                </a:cxn>
                <a:cxn ang="0">
                  <a:pos x="169" y="4"/>
                </a:cxn>
                <a:cxn ang="0">
                  <a:pos x="171" y="6"/>
                </a:cxn>
                <a:cxn ang="0">
                  <a:pos x="172" y="11"/>
                </a:cxn>
                <a:cxn ang="0">
                  <a:pos x="172" y="13"/>
                </a:cxn>
                <a:cxn ang="0">
                  <a:pos x="171" y="17"/>
                </a:cxn>
                <a:cxn ang="0">
                  <a:pos x="168" y="20"/>
                </a:cxn>
                <a:cxn ang="0">
                  <a:pos x="153" y="30"/>
                </a:cxn>
                <a:cxn ang="0">
                  <a:pos x="132" y="38"/>
                </a:cxn>
                <a:cxn ang="0">
                  <a:pos x="110" y="44"/>
                </a:cxn>
                <a:cxn ang="0">
                  <a:pos x="86" y="45"/>
                </a:cxn>
                <a:cxn ang="0">
                  <a:pos x="62" y="44"/>
                </a:cxn>
                <a:cxn ang="0">
                  <a:pos x="40" y="39"/>
                </a:cxn>
                <a:cxn ang="0">
                  <a:pos x="21" y="31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36" y="13"/>
                </a:cxn>
                <a:cxn ang="0">
                  <a:pos x="59" y="20"/>
                </a:cxn>
                <a:cxn ang="0">
                  <a:pos x="86" y="23"/>
                </a:cxn>
                <a:cxn ang="0">
                  <a:pos x="112" y="20"/>
                </a:cxn>
                <a:cxn ang="0">
                  <a:pos x="136" y="13"/>
                </a:cxn>
                <a:cxn ang="0">
                  <a:pos x="154" y="2"/>
                </a:cxn>
                <a:cxn ang="0">
                  <a:pos x="160" y="0"/>
                </a:cxn>
              </a:cxnLst>
              <a:rect l="0" t="0" r="r" b="b"/>
              <a:pathLst>
                <a:path w="172" h="45">
                  <a:moveTo>
                    <a:pt x="160" y="0"/>
                  </a:moveTo>
                  <a:lnTo>
                    <a:pt x="164" y="0"/>
                  </a:lnTo>
                  <a:lnTo>
                    <a:pt x="167" y="1"/>
                  </a:lnTo>
                  <a:lnTo>
                    <a:pt x="169" y="4"/>
                  </a:lnTo>
                  <a:lnTo>
                    <a:pt x="171" y="6"/>
                  </a:lnTo>
                  <a:lnTo>
                    <a:pt x="172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68" y="20"/>
                  </a:lnTo>
                  <a:lnTo>
                    <a:pt x="153" y="30"/>
                  </a:lnTo>
                  <a:lnTo>
                    <a:pt x="132" y="38"/>
                  </a:lnTo>
                  <a:lnTo>
                    <a:pt x="110" y="44"/>
                  </a:lnTo>
                  <a:lnTo>
                    <a:pt x="86" y="45"/>
                  </a:lnTo>
                  <a:lnTo>
                    <a:pt x="62" y="44"/>
                  </a:lnTo>
                  <a:lnTo>
                    <a:pt x="40" y="39"/>
                  </a:lnTo>
                  <a:lnTo>
                    <a:pt x="21" y="31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36" y="13"/>
                  </a:lnTo>
                  <a:lnTo>
                    <a:pt x="59" y="20"/>
                  </a:lnTo>
                  <a:lnTo>
                    <a:pt x="86" y="23"/>
                  </a:lnTo>
                  <a:lnTo>
                    <a:pt x="112" y="20"/>
                  </a:lnTo>
                  <a:lnTo>
                    <a:pt x="136" y="13"/>
                  </a:lnTo>
                  <a:lnTo>
                    <a:pt x="154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565F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84" name="TextBox 162"/>
          <p:cNvSpPr txBox="1"/>
          <p:nvPr/>
        </p:nvSpPr>
        <p:spPr>
          <a:xfrm>
            <a:off x="4589888" y="2300173"/>
            <a:ext cx="677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err="1" smtClean="0"/>
              <a:t>ФОИВы</a:t>
            </a:r>
            <a:endParaRPr lang="ru-RU" sz="1000" dirty="0"/>
          </a:p>
        </p:txBody>
      </p:sp>
      <p:grpSp>
        <p:nvGrpSpPr>
          <p:cNvPr id="85" name="Группа 84"/>
          <p:cNvGrpSpPr/>
          <p:nvPr/>
        </p:nvGrpSpPr>
        <p:grpSpPr>
          <a:xfrm rot="3191425">
            <a:off x="4524471" y="3486086"/>
            <a:ext cx="645365" cy="468682"/>
            <a:chOff x="3710676" y="1989165"/>
            <a:chExt cx="645365" cy="468682"/>
          </a:xfrm>
        </p:grpSpPr>
        <p:sp>
          <p:nvSpPr>
            <p:cNvPr id="86" name="Стрелка вправо 85"/>
            <p:cNvSpPr/>
            <p:nvPr/>
          </p:nvSpPr>
          <p:spPr>
            <a:xfrm rot="3600000">
              <a:off x="3799018" y="1900823"/>
              <a:ext cx="468682" cy="6453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3600000">
              <a:off x="3834169" y="1969012"/>
              <a:ext cx="328077" cy="387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541553" y="4801"/>
            <a:ext cx="1077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механизм реализации и результаты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58" y="2569035"/>
            <a:ext cx="1751848" cy="7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CE07-3B86-4EF7-95D8-9CB1A7FCC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656" y="176339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426042" y="288937"/>
            <a:ext cx="7887730" cy="48005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4472C4">
                    <a:lumMod val="75000"/>
                  </a:srgbClr>
                </a:solidFill>
              </a:rPr>
              <a:t>ЕМКР  и  Республика Татарстан</a:t>
            </a:r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0" y="1392942"/>
            <a:ext cx="945672" cy="14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2175" y="1512778"/>
            <a:ext cx="374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Министерство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здравоохранения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Татарстан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8" y="4817498"/>
            <a:ext cx="3819525" cy="981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7285" y="2917279"/>
            <a:ext cx="4389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dirty="0">
                <a:solidFill>
                  <a:srgbClr val="4F81BD">
                    <a:lumMod val="50000"/>
                  </a:srgbClr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Министерство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цифрового развития государственного управления, информационных технологий и связи </a:t>
            </a:r>
            <a:endParaRPr lang="ru-RU" sz="2000" b="1" dirty="0">
              <a:solidFill>
                <a:srgbClr val="4F81BD">
                  <a:lumMod val="50000"/>
                </a:srgbClr>
              </a:solidFill>
            </a:endParaRPr>
          </a:p>
          <a:p>
            <a:pPr lvl="0" algn="r"/>
            <a:r>
              <a:rPr lang="ru-RU" sz="2000" b="1" dirty="0">
                <a:solidFill>
                  <a:srgbClr val="4F81BD">
                    <a:lumMod val="50000"/>
                  </a:srgbClr>
                </a:solidFill>
              </a:rPr>
              <a:t>Республики Татарстан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t="8117" r="18673" b="52747"/>
          <a:stretch/>
        </p:blipFill>
        <p:spPr>
          <a:xfrm>
            <a:off x="6433064" y="4459270"/>
            <a:ext cx="4100514" cy="1206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24214" r="13555" b="22970"/>
          <a:stretch/>
        </p:blipFill>
        <p:spPr>
          <a:xfrm>
            <a:off x="6548394" y="2837984"/>
            <a:ext cx="2916195" cy="1194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97" y="1512778"/>
            <a:ext cx="1226065" cy="12260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33962" y="1651277"/>
            <a:ext cx="406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РЕСПУБЛИКАНСКИЙ МЕДИЦИНСКИЙ ИНФОРМАЦИОННО-АНАЛИТИЧЕСКИЙ ЦЕНТР МЗ РТ</a:t>
            </a:r>
            <a:endParaRPr lang="ru-RU" b="1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7" y="3284370"/>
            <a:ext cx="1226065" cy="122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728913"/>
            <a:ext cx="3921211" cy="256300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60" y="114682"/>
            <a:ext cx="9334500" cy="13049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11442-1FB3-45C5-B28C-AC95F1D77B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0" b="3600"/>
          <a:stretch/>
        </p:blipFill>
        <p:spPr>
          <a:xfrm>
            <a:off x="6774248" y="3334099"/>
            <a:ext cx="4550032" cy="291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85" y="2743238"/>
            <a:ext cx="4476807" cy="269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8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393-EBCC-4AF8-9F69-5A92C2B5AE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2" y="191972"/>
            <a:ext cx="2362200" cy="1762125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84" y="4228559"/>
            <a:ext cx="3513857" cy="234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53" y="3038381"/>
            <a:ext cx="4074769" cy="271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49" y="3689663"/>
            <a:ext cx="2841516" cy="1602792"/>
          </a:xfrm>
          <a:prstGeom prst="rect">
            <a:avLst/>
          </a:prstGeom>
          <a:noFill/>
          <a:effectLst>
            <a:softEdge rad="558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30" y="1224812"/>
            <a:ext cx="3960546" cy="26403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062" y="2434015"/>
            <a:ext cx="5071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"Буревестник" является крупнейшим автотранспортным предприятием и, фактически, лидером в Казани по заказным пассажирским перевозкам, обслуживая различные мероприятия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республиканского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городского масштаба,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международного значения, такие как Универсиада «Казань 2013», зимняя олимпиада «Сочи 2014»,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FIFA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 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автобусные туры по России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6"/>
          <a:stretch/>
        </p:blipFill>
        <p:spPr>
          <a:xfrm>
            <a:off x="6415862" y="2200046"/>
            <a:ext cx="2321738" cy="128520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7" y="459110"/>
            <a:ext cx="4760508" cy="12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02" y="3287438"/>
            <a:ext cx="5200463" cy="321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393-EBCC-4AF8-9F69-5A92C2B5AE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8" y="2329912"/>
            <a:ext cx="5076342" cy="285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56" y="1916866"/>
            <a:ext cx="4760508" cy="1222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91" y="706223"/>
            <a:ext cx="9339881" cy="13046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143588"/>
            <a:ext cx="7867135" cy="85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0530" indent="-90170" algn="ctr">
              <a:lnSpc>
                <a:spcPct val="10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периодических медицинских осмотров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393-EBCC-4AF8-9F69-5A92C2B5AE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89" y="2239661"/>
            <a:ext cx="4865805" cy="29650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9" y="1550676"/>
            <a:ext cx="4703805" cy="330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498" y="1013255"/>
            <a:ext cx="1027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По предложению </a:t>
            </a:r>
            <a:r>
              <a:rPr lang="ru-RU" b="1" dirty="0">
                <a:solidFill>
                  <a:schemeClr val="tx2"/>
                </a:solidFill>
              </a:rPr>
              <a:t>Российского профессионального союза </a:t>
            </a:r>
            <a:r>
              <a:rPr lang="ru-RU" b="1" dirty="0">
                <a:solidFill>
                  <a:schemeClr val="tx2"/>
                </a:solidFill>
              </a:rPr>
              <a:t>трудящихся авиационной </a:t>
            </a:r>
            <a:r>
              <a:rPr lang="ru-RU" b="1" dirty="0">
                <a:solidFill>
                  <a:schemeClr val="tx2"/>
                </a:solidFill>
              </a:rPr>
              <a:t>промышленности (</a:t>
            </a:r>
            <a:r>
              <a:rPr lang="ru-RU" b="1" dirty="0" err="1">
                <a:solidFill>
                  <a:schemeClr val="tx2"/>
                </a:solidFill>
              </a:rPr>
              <a:t>Профавиа</a:t>
            </a:r>
            <a:r>
              <a:rPr lang="ru-RU" b="1" dirty="0">
                <a:solidFill>
                  <a:schemeClr val="tx2"/>
                </a:solidFill>
              </a:rPr>
              <a:t>) поправлены письма с предложением по участию в проекте «Единая медицинская карта работающего»: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65622" y="4247464"/>
            <a:ext cx="321275" cy="678763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0" y="83100"/>
            <a:ext cx="883997" cy="762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499" y="5300639"/>
            <a:ext cx="4703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Предварительное согласие получено. Обсуждение участия в проекте с учетом отраслевой специфики.</a:t>
            </a:r>
          </a:p>
        </p:txBody>
      </p:sp>
    </p:spTree>
    <p:extLst>
      <p:ext uri="{BB962C8B-B14F-4D97-AF65-F5344CB8AC3E}">
        <p14:creationId xmlns:p14="http://schemas.microsoft.com/office/powerpoint/2010/main" val="11078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601949" y="1511929"/>
            <a:ext cx="3119038" cy="1580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страхование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случай временной нетрудоспособности и в связи с материнством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01949" y="3406425"/>
            <a:ext cx="3119038" cy="12742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страхование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несчастных случаев на производстве и профессиональных заболеваний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43029" y="1511929"/>
            <a:ext cx="272832" cy="30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35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9117" y="3519339"/>
            <a:ext cx="272832" cy="3000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350" dirty="0"/>
              <a:t>2</a:t>
            </a:r>
          </a:p>
        </p:txBody>
      </p:sp>
      <p:sp>
        <p:nvSpPr>
          <p:cNvPr id="26" name="Shape 213"/>
          <p:cNvSpPr/>
          <p:nvPr/>
        </p:nvSpPr>
        <p:spPr>
          <a:xfrm>
            <a:off x="3017166" y="5726517"/>
            <a:ext cx="339329" cy="727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600" extrusionOk="0">
                <a:moveTo>
                  <a:pt x="21247" y="10573"/>
                </a:moveTo>
                <a:lnTo>
                  <a:pt x="17364" y="5258"/>
                </a:lnTo>
                <a:cubicBezTo>
                  <a:pt x="16728" y="4388"/>
                  <a:pt x="14991" y="3847"/>
                  <a:pt x="13131" y="3847"/>
                </a:cubicBezTo>
                <a:cubicBezTo>
                  <a:pt x="13119" y="3847"/>
                  <a:pt x="13108" y="3847"/>
                  <a:pt x="13097" y="3847"/>
                </a:cubicBezTo>
                <a:lnTo>
                  <a:pt x="13097" y="3847"/>
                </a:lnTo>
                <a:lnTo>
                  <a:pt x="12219" y="3847"/>
                </a:lnTo>
                <a:lnTo>
                  <a:pt x="9090" y="3847"/>
                </a:lnTo>
                <a:lnTo>
                  <a:pt x="8213" y="3847"/>
                </a:lnTo>
                <a:lnTo>
                  <a:pt x="8213" y="3847"/>
                </a:lnTo>
                <a:cubicBezTo>
                  <a:pt x="8202" y="3847"/>
                  <a:pt x="8191" y="3847"/>
                  <a:pt x="8179" y="3847"/>
                </a:cubicBezTo>
                <a:cubicBezTo>
                  <a:pt x="6319" y="3847"/>
                  <a:pt x="4582" y="4388"/>
                  <a:pt x="3946" y="5258"/>
                </a:cubicBezTo>
                <a:lnTo>
                  <a:pt x="63" y="10573"/>
                </a:lnTo>
                <a:cubicBezTo>
                  <a:pt x="-145" y="10858"/>
                  <a:pt x="179" y="11168"/>
                  <a:pt x="787" y="11265"/>
                </a:cubicBezTo>
                <a:lnTo>
                  <a:pt x="1484" y="11377"/>
                </a:lnTo>
                <a:cubicBezTo>
                  <a:pt x="1609" y="11397"/>
                  <a:pt x="1736" y="11407"/>
                  <a:pt x="1861" y="11407"/>
                </a:cubicBezTo>
                <a:cubicBezTo>
                  <a:pt x="2345" y="11407"/>
                  <a:pt x="2796" y="11264"/>
                  <a:pt x="2962" y="11038"/>
                </a:cubicBezTo>
                <a:lnTo>
                  <a:pt x="6435" y="6288"/>
                </a:lnTo>
                <a:lnTo>
                  <a:pt x="6493" y="6209"/>
                </a:lnTo>
                <a:lnTo>
                  <a:pt x="7331" y="6209"/>
                </a:lnTo>
                <a:lnTo>
                  <a:pt x="1162" y="14494"/>
                </a:lnTo>
                <a:lnTo>
                  <a:pt x="6965" y="14494"/>
                </a:lnTo>
                <a:lnTo>
                  <a:pt x="6965" y="20831"/>
                </a:lnTo>
                <a:cubicBezTo>
                  <a:pt x="6965" y="21256"/>
                  <a:pt x="7700" y="21600"/>
                  <a:pt x="8607" y="21600"/>
                </a:cubicBezTo>
                <a:cubicBezTo>
                  <a:pt x="9514" y="21600"/>
                  <a:pt x="10250" y="21256"/>
                  <a:pt x="10250" y="20831"/>
                </a:cubicBezTo>
                <a:lnTo>
                  <a:pt x="10255" y="20831"/>
                </a:lnTo>
                <a:lnTo>
                  <a:pt x="10255" y="14494"/>
                </a:lnTo>
                <a:lnTo>
                  <a:pt x="11055" y="14494"/>
                </a:lnTo>
                <a:lnTo>
                  <a:pt x="11055" y="20831"/>
                </a:lnTo>
                <a:cubicBezTo>
                  <a:pt x="11055" y="21256"/>
                  <a:pt x="11790" y="21600"/>
                  <a:pt x="12698" y="21600"/>
                </a:cubicBezTo>
                <a:cubicBezTo>
                  <a:pt x="13605" y="21600"/>
                  <a:pt x="14340" y="21256"/>
                  <a:pt x="14340" y="20831"/>
                </a:cubicBezTo>
                <a:lnTo>
                  <a:pt x="14345" y="20831"/>
                </a:lnTo>
                <a:lnTo>
                  <a:pt x="14345" y="14494"/>
                </a:lnTo>
                <a:lnTo>
                  <a:pt x="20148" y="14494"/>
                </a:lnTo>
                <a:lnTo>
                  <a:pt x="13978" y="6209"/>
                </a:lnTo>
                <a:lnTo>
                  <a:pt x="14817" y="6209"/>
                </a:lnTo>
                <a:lnTo>
                  <a:pt x="14875" y="6288"/>
                </a:lnTo>
                <a:lnTo>
                  <a:pt x="18348" y="11038"/>
                </a:lnTo>
                <a:cubicBezTo>
                  <a:pt x="18514" y="11264"/>
                  <a:pt x="18965" y="11407"/>
                  <a:pt x="19449" y="11407"/>
                </a:cubicBezTo>
                <a:cubicBezTo>
                  <a:pt x="19574" y="11407"/>
                  <a:pt x="19701" y="11397"/>
                  <a:pt x="19826" y="11377"/>
                </a:cubicBezTo>
                <a:lnTo>
                  <a:pt x="20523" y="11265"/>
                </a:lnTo>
                <a:cubicBezTo>
                  <a:pt x="21131" y="11168"/>
                  <a:pt x="21455" y="10858"/>
                  <a:pt x="21247" y="10573"/>
                </a:cubicBezTo>
                <a:close/>
                <a:moveTo>
                  <a:pt x="6926" y="1746"/>
                </a:moveTo>
                <a:cubicBezTo>
                  <a:pt x="6926" y="782"/>
                  <a:pt x="8595" y="0"/>
                  <a:pt x="10655" y="0"/>
                </a:cubicBezTo>
                <a:cubicBezTo>
                  <a:pt x="12715" y="0"/>
                  <a:pt x="14384" y="782"/>
                  <a:pt x="14384" y="1746"/>
                </a:cubicBezTo>
                <a:cubicBezTo>
                  <a:pt x="14384" y="2711"/>
                  <a:pt x="12715" y="3493"/>
                  <a:pt x="10655" y="3493"/>
                </a:cubicBezTo>
                <a:cubicBezTo>
                  <a:pt x="8595" y="3493"/>
                  <a:pt x="6926" y="2711"/>
                  <a:pt x="6926" y="174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00B05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Shape 207"/>
          <p:cNvSpPr/>
          <p:nvPr/>
        </p:nvSpPr>
        <p:spPr>
          <a:xfrm>
            <a:off x="3466164" y="5726518"/>
            <a:ext cx="289322" cy="728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7" y="3847"/>
                </a:moveTo>
                <a:lnTo>
                  <a:pt x="15583" y="3847"/>
                </a:lnTo>
                <a:cubicBezTo>
                  <a:pt x="18906" y="3847"/>
                  <a:pt x="21600" y="4905"/>
                  <a:pt x="21600" y="6209"/>
                </a:cubicBezTo>
                <a:lnTo>
                  <a:pt x="21600" y="11671"/>
                </a:lnTo>
                <a:cubicBezTo>
                  <a:pt x="21600" y="11672"/>
                  <a:pt x="21600" y="11672"/>
                  <a:pt x="21600" y="11672"/>
                </a:cubicBezTo>
                <a:cubicBezTo>
                  <a:pt x="21600" y="12119"/>
                  <a:pt x="20678" y="12480"/>
                  <a:pt x="19541" y="12480"/>
                </a:cubicBezTo>
                <a:cubicBezTo>
                  <a:pt x="18403" y="12480"/>
                  <a:pt x="17482" y="12119"/>
                  <a:pt x="17482" y="11672"/>
                </a:cubicBezTo>
                <a:lnTo>
                  <a:pt x="17481" y="11672"/>
                </a:lnTo>
                <a:lnTo>
                  <a:pt x="17481" y="6209"/>
                </a:lnTo>
                <a:lnTo>
                  <a:pt x="16526" y="6209"/>
                </a:lnTo>
                <a:lnTo>
                  <a:pt x="16526" y="20570"/>
                </a:lnTo>
                <a:lnTo>
                  <a:pt x="16526" y="20570"/>
                </a:lnTo>
                <a:cubicBezTo>
                  <a:pt x="16526" y="21139"/>
                  <a:pt x="15351" y="21600"/>
                  <a:pt x="13902" y="21600"/>
                </a:cubicBezTo>
                <a:cubicBezTo>
                  <a:pt x="12452" y="21600"/>
                  <a:pt x="11277" y="21139"/>
                  <a:pt x="11277" y="20570"/>
                </a:cubicBezTo>
                <a:lnTo>
                  <a:pt x="11277" y="13297"/>
                </a:lnTo>
                <a:lnTo>
                  <a:pt x="10323" y="13297"/>
                </a:lnTo>
                <a:lnTo>
                  <a:pt x="10323" y="20570"/>
                </a:lnTo>
                <a:cubicBezTo>
                  <a:pt x="10323" y="21139"/>
                  <a:pt x="9148" y="21600"/>
                  <a:pt x="7698" y="21600"/>
                </a:cubicBezTo>
                <a:cubicBezTo>
                  <a:pt x="6249" y="21600"/>
                  <a:pt x="5074" y="21139"/>
                  <a:pt x="5074" y="20570"/>
                </a:cubicBezTo>
                <a:lnTo>
                  <a:pt x="5073" y="20570"/>
                </a:lnTo>
                <a:lnTo>
                  <a:pt x="5073" y="6209"/>
                </a:lnTo>
                <a:lnTo>
                  <a:pt x="4118" y="6209"/>
                </a:lnTo>
                <a:lnTo>
                  <a:pt x="4118" y="11672"/>
                </a:lnTo>
                <a:cubicBezTo>
                  <a:pt x="4118" y="12119"/>
                  <a:pt x="3197" y="12480"/>
                  <a:pt x="2059" y="12480"/>
                </a:cubicBezTo>
                <a:cubicBezTo>
                  <a:pt x="922" y="12480"/>
                  <a:pt x="0" y="12119"/>
                  <a:pt x="0" y="11672"/>
                </a:cubicBezTo>
                <a:lnTo>
                  <a:pt x="0" y="6209"/>
                </a:lnTo>
                <a:cubicBezTo>
                  <a:pt x="0" y="4905"/>
                  <a:pt x="2694" y="3847"/>
                  <a:pt x="6017" y="3847"/>
                </a:cubicBezTo>
                <a:close/>
                <a:moveTo>
                  <a:pt x="6374" y="1746"/>
                </a:moveTo>
                <a:cubicBezTo>
                  <a:pt x="6374" y="2711"/>
                  <a:pt x="8365" y="3493"/>
                  <a:pt x="10823" y="3493"/>
                </a:cubicBezTo>
                <a:cubicBezTo>
                  <a:pt x="13280" y="3493"/>
                  <a:pt x="15272" y="2711"/>
                  <a:pt x="15272" y="1746"/>
                </a:cubicBezTo>
                <a:cubicBezTo>
                  <a:pt x="15272" y="782"/>
                  <a:pt x="13280" y="0"/>
                  <a:pt x="10823" y="0"/>
                </a:cubicBezTo>
                <a:cubicBezTo>
                  <a:pt x="8365" y="0"/>
                  <a:pt x="6374" y="782"/>
                  <a:pt x="6374" y="1746"/>
                </a:cubicBezTo>
                <a:close/>
              </a:path>
            </a:pathLst>
          </a:custGeom>
          <a:solidFill>
            <a:srgbClr val="73BAEC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6272" y="4978317"/>
            <a:ext cx="2288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млн. застрахованных</a:t>
            </a: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8472106" y="2166518"/>
            <a:ext cx="427277" cy="33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40" name="TextBox 39"/>
          <p:cNvSpPr txBox="1"/>
          <p:nvPr/>
        </p:nvSpPr>
        <p:spPr>
          <a:xfrm>
            <a:off x="9069923" y="2044357"/>
            <a:ext cx="1948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млн. листков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нетрудоспособности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54702" y="3632777"/>
            <a:ext cx="2291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получателей ежемесячных страховых выплат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95678" y="4863194"/>
            <a:ext cx="1874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страхователей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03912" y="2073867"/>
            <a:ext cx="3044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тариф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2,9 %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для основной категории плательщиков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66462" y="3636149"/>
            <a:ext cx="2715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дифференцированный тариф 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0,2 %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8,5%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зависимости 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 класса риска (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класса)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81950" y="5624513"/>
            <a:ext cx="2686050" cy="273844"/>
          </a:xfrm>
        </p:spPr>
        <p:txBody>
          <a:bodyPr/>
          <a:lstStyle/>
          <a:p>
            <a:fld id="{D8EA734E-C5E7-4CB5-B6BD-23FACF2AA229}" type="slidenum">
              <a:rPr lang="ru-RU" smtClean="0"/>
              <a:t>2</a:t>
            </a:fld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6200000">
            <a:off x="8459678" y="3742553"/>
            <a:ext cx="427277" cy="33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63" name="Прямоугольник 62"/>
          <p:cNvSpPr/>
          <p:nvPr/>
        </p:nvSpPr>
        <p:spPr>
          <a:xfrm>
            <a:off x="1709915" y="87344"/>
            <a:ext cx="4337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социальное страхование 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24" y="5192626"/>
            <a:ext cx="1825695" cy="1336989"/>
          </a:xfrm>
          <a:prstGeom prst="rect">
            <a:avLst/>
          </a:prstGeom>
        </p:spPr>
      </p:pic>
      <p:sp>
        <p:nvSpPr>
          <p:cNvPr id="31" name="Стрелка вниз 30"/>
          <p:cNvSpPr/>
          <p:nvPr/>
        </p:nvSpPr>
        <p:spPr>
          <a:xfrm rot="16200000">
            <a:off x="4883865" y="3833151"/>
            <a:ext cx="427277" cy="33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798811" y="2089039"/>
            <a:ext cx="427277" cy="33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38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9696" y="289674"/>
            <a:ext cx="10762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производственного травматизма и профессиональной заболеваемости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14300" y="710758"/>
            <a:ext cx="12077700" cy="69217"/>
            <a:chOff x="-2" y="284"/>
            <a:chExt cx="5762" cy="33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24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328168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712E6E9-9DE2-4B92-88BB-BF3C7503B0EE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171857" y="794106"/>
          <a:ext cx="7029698" cy="582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988628" y="2982686"/>
          <a:ext cx="5050972" cy="211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879771" y="842100"/>
          <a:ext cx="5138057" cy="211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1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5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 ПРОФРИСКА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 класс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831">
                <a:tc row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ОКВЭД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05.10.1 – Добыча угля и антрацита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05.10.14 </a:t>
                      </a:r>
                      <a:r>
                        <a:rPr lang="ru-RU" sz="12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Добыча антрацита подземным способом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05.10.15 </a:t>
                      </a:r>
                      <a:r>
                        <a:rPr lang="ru-RU" sz="12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Добыча коксующегося угля подземным способом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05.10.16</a:t>
                      </a:r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 – Добыча угля, коксующегося и угля бурого угля подземным способом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6181312" y="4985657"/>
          <a:ext cx="6085114" cy="187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4-конечная звезда 18"/>
          <p:cNvSpPr/>
          <p:nvPr/>
        </p:nvSpPr>
        <p:spPr>
          <a:xfrm>
            <a:off x="3413803" y="1898081"/>
            <a:ext cx="216000" cy="2160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3838346" y="2703624"/>
            <a:ext cx="216000" cy="2160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3876446" y="3313224"/>
            <a:ext cx="216000" cy="2160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>
            <a:off x="3470706" y="4356274"/>
            <a:ext cx="216000" cy="2160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52316" y="5659780"/>
            <a:ext cx="1068779" cy="439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91357" y="1388735"/>
            <a:ext cx="1391392" cy="546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82053" y="1166376"/>
            <a:ext cx="1209304" cy="546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87053" y="2006081"/>
            <a:ext cx="999506" cy="439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9696" y="289674"/>
            <a:ext cx="10762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дней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 на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работающего на предприятиях угледобывающей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14300" y="710758"/>
            <a:ext cx="12077700" cy="69217"/>
            <a:chOff x="-2" y="284"/>
            <a:chExt cx="5762" cy="33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24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328168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712E6E9-9DE2-4B92-88BB-BF3C7503B0EE}" type="slidenum">
              <a:rPr lang="ru-RU" smtClean="0"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838704"/>
            <a:ext cx="11869941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242" y="923108"/>
            <a:ext cx="9678301" cy="556976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468033" y="78584"/>
            <a:ext cx="8158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медицинских организаций к работе в цифровом формате</a:t>
            </a:r>
            <a:endParaRPr lang="ru-RU" sz="2000" dirty="0">
              <a:solidFill>
                <a:srgbClr val="5B9BD5">
                  <a:lumMod val="50000"/>
                </a:srgbClr>
              </a:solidFill>
            </a:endParaRPr>
          </a:p>
        </p:txBody>
      </p:sp>
      <p:grpSp>
        <p:nvGrpSpPr>
          <p:cNvPr id="63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</a:endParaRPr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</a:endParaRPr>
            </a:p>
          </p:txBody>
        </p:sp>
        <p:sp>
          <p:nvSpPr>
            <p:cNvPr id="68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</a:endParaRPr>
            </a:p>
          </p:txBody>
        </p:sp>
        <p:sp>
          <p:nvSpPr>
            <p:cNvPr id="69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</a:endParaRPr>
            </a:p>
          </p:txBody>
        </p:sp>
      </p:grpSp>
      <p:pic>
        <p:nvPicPr>
          <p:cNvPr id="70" name="Picture 11" descr="D:\MyDOC\Logo 20101222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370489" y="4234036"/>
            <a:ext cx="2799688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99,99% 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 субъектов)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203900" y="4294531"/>
            <a:ext cx="166589" cy="16903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15750" y="6492875"/>
            <a:ext cx="456414" cy="365125"/>
          </a:xfrm>
        </p:spPr>
        <p:txBody>
          <a:bodyPr/>
          <a:lstStyle/>
          <a:p>
            <a:fld id="{A712E6E9-9DE2-4B92-88BB-BF3C7503B0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7031" y="45343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1718" y="48115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210063" y="1444216"/>
          <a:ext cx="2511911" cy="2691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1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2235"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Белгородская область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Мордовия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Северная Осетия-Алания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Чукотский автономный округ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Кемеровская область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03650" y="44869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6456" y="57028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7413" y="52554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6544" y="34103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0292" y="53439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3568" y="4439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46934" y="16382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1985" y="1201665"/>
            <a:ext cx="210683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субъектов)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203900" y="1193516"/>
            <a:ext cx="166589" cy="169039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36226" y="1157271"/>
            <a:ext cx="6707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200" b="1" u="sng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u="sng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200" u="sng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 </a:t>
            </a:r>
          </a:p>
          <a:p>
            <a:pPr algn="ctr"/>
            <a:r>
              <a:rPr lang="ru-RU" sz="2200" u="sng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u="sng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79,8% </a:t>
            </a:r>
            <a:r>
              <a:rPr lang="ru-RU" sz="22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МО по РФ)</a:t>
            </a:r>
          </a:p>
          <a:p>
            <a:pPr algn="ctr"/>
            <a:r>
              <a:rPr lang="ru-RU" sz="2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формировании ЭЛН</a:t>
            </a:r>
          </a:p>
        </p:txBody>
      </p:sp>
      <p:sp>
        <p:nvSpPr>
          <p:cNvPr id="36" name="Овал 35"/>
          <p:cNvSpPr/>
          <p:nvPr/>
        </p:nvSpPr>
        <p:spPr>
          <a:xfrm flipV="1">
            <a:off x="2195022" y="5133666"/>
            <a:ext cx="52387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23369" y="44133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3331" y="4028013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12463" y="55181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39046" y="4649510"/>
            <a:ext cx="42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0312" y="46566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09205" y="31876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4985" y="42141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4846" y="643951"/>
            <a:ext cx="5013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01.07.2017 выдано </a:t>
            </a:r>
            <a:r>
              <a:rPr lang="ru-RU" sz="2200" b="1" u="sng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20 951 318 ЭЛН</a:t>
            </a:r>
            <a:endParaRPr lang="ru-RU" sz="2200" b="1" u="sng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F54FAB-0721-224F-B3BA-B5E5C416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15BC7B51-57B7-4571-AC53-07D152A4CE0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68033" y="78584"/>
            <a:ext cx="8910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электронного документооборота с медицинскими организациями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691321" y="5505116"/>
            <a:ext cx="8619738" cy="86966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9137" y="5698323"/>
            <a:ext cx="6964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«Единая медицинская карта работающего» (социальный медицинский профиль)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5044" y="690616"/>
            <a:ext cx="10449752" cy="3854071"/>
            <a:chOff x="255029" y="1219558"/>
            <a:chExt cx="10449752" cy="385407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32017" y="2483333"/>
              <a:ext cx="3652331" cy="61764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Справка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ф. № 070/у </a:t>
              </a:r>
              <a:r>
                <a:rPr lang="ru-RU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(предоставление путевки на СКЛ)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32016" y="1453360"/>
              <a:ext cx="3652332" cy="6017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на ВМП</a:t>
              </a:r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ОИВ субъекта +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Талон № 2 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56823" y="1885013"/>
              <a:ext cx="3347958" cy="6046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Электронный талон на проезд </a:t>
              </a: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 ФСС РЖД</a:t>
              </a:r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(реализован)</a:t>
              </a:r>
            </a:p>
          </p:txBody>
        </p:sp>
        <p:sp>
          <p:nvSpPr>
            <p:cNvPr id="22" name="Стрелка вниз 21"/>
            <p:cNvSpPr/>
            <p:nvPr/>
          </p:nvSpPr>
          <p:spPr>
            <a:xfrm rot="16200000">
              <a:off x="5944501" y="1267652"/>
              <a:ext cx="309353" cy="84824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40239" y="3185281"/>
              <a:ext cx="3652331" cy="10418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Справка о постановке на учет в ранние сроки беременности </a:t>
              </a:r>
              <a:r>
                <a:rPr lang="ru-RU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(выплата единовременного пособия)</a:t>
              </a:r>
            </a:p>
          </p:txBody>
        </p:sp>
        <p:sp>
          <p:nvSpPr>
            <p:cNvPr id="23" name="Стрелка вниз 22"/>
            <p:cNvSpPr/>
            <p:nvPr/>
          </p:nvSpPr>
          <p:spPr>
            <a:xfrm rot="16200000">
              <a:off x="5944502" y="2368030"/>
              <a:ext cx="309353" cy="84824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трелка вниз 23"/>
            <p:cNvSpPr/>
            <p:nvPr/>
          </p:nvSpPr>
          <p:spPr>
            <a:xfrm rot="16200000">
              <a:off x="5944502" y="3287249"/>
              <a:ext cx="309353" cy="848247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05787" y="2556809"/>
              <a:ext cx="3547034" cy="6046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электронного документооборота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705787" y="3478519"/>
              <a:ext cx="3547034" cy="6046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электронного документооборота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714010" y="1219558"/>
              <a:ext cx="3547034" cy="6046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Нет электронного документооборота</a:t>
              </a:r>
            </a:p>
          </p:txBody>
        </p:sp>
        <p:sp>
          <p:nvSpPr>
            <p:cNvPr id="4" name="Стрелка углом 3"/>
            <p:cNvSpPr/>
            <p:nvPr/>
          </p:nvSpPr>
          <p:spPr>
            <a:xfrm flipV="1">
              <a:off x="6932700" y="1817874"/>
              <a:ext cx="424123" cy="36252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Bent Arrow 2">
              <a:extLst>
                <a:ext uri="{FF2B5EF4-FFF2-40B4-BE49-F238E27FC236}">
                  <a16:creationId xmlns="" xmlns:a16="http://schemas.microsoft.com/office/drawing/2014/main" id="{EE8DEFFD-1DA6-2F40-AD00-AD0CDF917ECB}"/>
                </a:ext>
              </a:extLst>
            </p:cNvPr>
            <p:cNvSpPr/>
            <p:nvPr/>
          </p:nvSpPr>
          <p:spPr>
            <a:xfrm>
              <a:off x="6932700" y="2187341"/>
              <a:ext cx="424123" cy="36946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кругленный прямоугольник 13">
              <a:extLst>
                <a:ext uri="{FF2B5EF4-FFF2-40B4-BE49-F238E27FC236}">
                  <a16:creationId xmlns="" xmlns:a16="http://schemas.microsoft.com/office/drawing/2014/main" id="{BA983386-82F9-874F-BDAE-C6627898B124}"/>
                </a:ext>
              </a:extLst>
            </p:cNvPr>
            <p:cNvSpPr/>
            <p:nvPr/>
          </p:nvSpPr>
          <p:spPr>
            <a:xfrm>
              <a:off x="1832016" y="4500446"/>
              <a:ext cx="3644107" cy="57318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Родовой сертификат</a:t>
              </a:r>
            </a:p>
          </p:txBody>
        </p:sp>
        <p:sp>
          <p:nvSpPr>
            <p:cNvPr id="39" name="Скругленный прямоугольник 15">
              <a:extLst>
                <a:ext uri="{FF2B5EF4-FFF2-40B4-BE49-F238E27FC236}">
                  <a16:creationId xmlns="" xmlns:a16="http://schemas.microsoft.com/office/drawing/2014/main" id="{A02DCDDA-F7B7-5F45-98C5-E103DF4A7111}"/>
                </a:ext>
              </a:extLst>
            </p:cNvPr>
            <p:cNvSpPr/>
            <p:nvPr/>
          </p:nvSpPr>
          <p:spPr>
            <a:xfrm>
              <a:off x="6705787" y="4478258"/>
              <a:ext cx="3547034" cy="5731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Электронный родовой сертификат (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ЭРС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(в процессе)</a:t>
              </a:r>
            </a:p>
          </p:txBody>
        </p:sp>
        <p:sp>
          <p:nvSpPr>
            <p:cNvPr id="40" name="Стрелка вниз 16">
              <a:extLst>
                <a:ext uri="{FF2B5EF4-FFF2-40B4-BE49-F238E27FC236}">
                  <a16:creationId xmlns="" xmlns:a16="http://schemas.microsoft.com/office/drawing/2014/main" id="{CE5383B5-3D06-AA44-818B-64C98B8D954F}"/>
                </a:ext>
              </a:extLst>
            </p:cNvPr>
            <p:cNvSpPr/>
            <p:nvPr/>
          </p:nvSpPr>
          <p:spPr>
            <a:xfrm rot="16200000">
              <a:off x="5953469" y="4338094"/>
              <a:ext cx="291417" cy="848247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5029" y="1456954"/>
              <a:ext cx="1377097" cy="53087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121/64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55029" y="2495588"/>
              <a:ext cx="1377097" cy="50703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565/154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64209" y="3478519"/>
              <a:ext cx="1377097" cy="34944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783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55029" y="4612317"/>
              <a:ext cx="1377097" cy="34944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1,9 млн </a:t>
              </a:r>
              <a:r>
                <a:rPr lang="ru-RU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Стрелка вниз 7"/>
          <p:cNvSpPr/>
          <p:nvPr/>
        </p:nvSpPr>
        <p:spPr>
          <a:xfrm>
            <a:off x="4308492" y="4589653"/>
            <a:ext cx="3098346" cy="1165630"/>
          </a:xfrm>
          <a:prstGeom prst="downArrow">
            <a:avLst>
              <a:gd name="adj1" fmla="val 50000"/>
              <a:gd name="adj2" fmla="val 48829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224" y="4592007"/>
            <a:ext cx="1099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юридически-значимый электронный документооборот для контроля здоровья и продления профессионального долголетия с целью мотивации ведения здорового образа жизни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57181" y="1410203"/>
            <a:ext cx="1182419" cy="544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25</a:t>
            </a: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99%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745-D982-4E95-8936-46D67AD458D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08962" y="1806767"/>
          <a:ext cx="10344838" cy="3892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0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2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Экстерриториальность.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5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сведений о здоровье: все результаты обследований, наблюдений и анализов (включая диспансеризацию, профилактические осмотры, периодические медицинские осмотры)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5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сведений для принятия решений медицинскими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работниками.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5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29696" y="52947"/>
            <a:ext cx="1064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платформы «Единая медицинская карта работника»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745-D982-4E95-8936-46D67AD458D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57302" y="827252"/>
          <a:ext cx="10121900" cy="4043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1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4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учета данных с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приборов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состояния здоровья (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глюкометры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шагомеры, газоанализаторы).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срока лечения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сопоставление с установленными стандартами.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4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длительном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периоде нетрудоспособности –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действий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врача </a:t>
                      </a:r>
                      <a:r>
                        <a:rPr lang="ru-RU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(неправильная диагностика, лечение)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пациента.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для ФСС РФ получения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«второго мнения»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54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Меняет подход к 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структуре управления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человеческим капиталом для продления активной жизни человека.</a:t>
                      </a:r>
                      <a:endParaRPr lang="ru-RU" sz="24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420468" y="5459330"/>
            <a:ext cx="3190132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Индивидуальный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подход</a:t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здоровому образу жизни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16840" y="5459330"/>
            <a:ext cx="3190132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Индивидуальный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контроль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 здоровьем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287419" y="5587659"/>
            <a:ext cx="578961" cy="46782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585727" y="5587659"/>
            <a:ext cx="578961" cy="467826"/>
          </a:xfrm>
          <a:prstGeom prst="rightArrow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9696" y="44554"/>
            <a:ext cx="1077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внедрения платформы «Единая медицинская карта работника»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39815" y="5498417"/>
            <a:ext cx="3190132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Контроль за длительностью заболевания на производстве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565" y="4878267"/>
            <a:ext cx="3782901" cy="36931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Снижение темпов рождаемости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495466" y="4829009"/>
            <a:ext cx="578961" cy="467826"/>
          </a:xfrm>
          <a:prstGeom prst="rightArrow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2580" y="4888567"/>
            <a:ext cx="3190132" cy="36931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Профицит средств Фонда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7088847" y="4878267"/>
            <a:ext cx="578961" cy="467826"/>
          </a:xfrm>
          <a:prstGeom prst="rightArrow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60568" y="4904064"/>
            <a:ext cx="3512822" cy="36931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Корпоративные программы ЗОЖ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11366150" y="4839309"/>
            <a:ext cx="578961" cy="467826"/>
          </a:xfrm>
          <a:prstGeom prst="rightArrow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57565" y="5637813"/>
            <a:ext cx="578961" cy="467826"/>
          </a:xfrm>
          <a:prstGeom prst="rightArrow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0745-D982-4E95-8936-46D67AD458D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9696" y="44554"/>
            <a:ext cx="1077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медицинской карты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14792" y="1472120"/>
            <a:ext cx="9126601" cy="1673158"/>
          </a:xfrm>
          <a:prstGeom prst="rect">
            <a:avLst/>
          </a:prstGeom>
          <a:noFill/>
        </p:spPr>
        <p:txBody>
          <a:bodyPr wrap="none" numCol="2" rtlCol="0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Амбулаторная карта больного.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Паспорт здоровья.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ичные медицинские книжки.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Результаты отдельных анализов и исследований.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Электронные медицинские карты в поликлиниках.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Заключительные акты </a:t>
            </a:r>
            <a:r>
              <a:rPr lang="ru-RU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профпатологов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Результаты диспансеризации, профилактического осмотра, периодического, </a:t>
            </a:r>
            <a:r>
              <a:rPr lang="ru-RU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предрейсового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предсменного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осмотра.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8457" y="1024647"/>
            <a:ext cx="297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Виды медицинских карт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7236" y="3372426"/>
            <a:ext cx="767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Предложение – объединить в одну и дать доступ до необходимых блоков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/>
          </p:nvPr>
        </p:nvGraphicFramePr>
        <p:xfrm>
          <a:off x="1989108" y="3902487"/>
          <a:ext cx="8128001" cy="82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ЕМКР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1-й вид </a:t>
                      </a:r>
                      <a:r>
                        <a:rPr lang="ru-RU" sz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медсведений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r>
                        <a:rPr lang="en-US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</a:t>
                      </a:r>
                      <a:r>
                        <a:rPr lang="ru-RU" sz="120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медсведений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02287" y="5493822"/>
            <a:ext cx="5878748" cy="450714"/>
          </a:xfrm>
          <a:prstGeom prst="rect">
            <a:avLst/>
          </a:prstGeom>
          <a:noFill/>
        </p:spPr>
        <p:txBody>
          <a:bodyPr wrap="none" numCol="1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Доступ цеховых врачей к медицинским данным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1" y="5011094"/>
            <a:ext cx="3179114" cy="1400857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5110095" y="5587029"/>
            <a:ext cx="578961" cy="467826"/>
          </a:xfrm>
          <a:prstGeom prst="rightArrow">
            <a:avLst/>
          </a:prstGeom>
          <a:solidFill>
            <a:schemeClr val="bg1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954</Words>
  <Application>Microsoft Office PowerPoint</Application>
  <PresentationFormat>Широкоэкранный</PresentationFormat>
  <Paragraphs>200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Aharoni</vt:lpstr>
      <vt:lpstr>Arial</vt:lpstr>
      <vt:lpstr>Arial Narrow</vt:lpstr>
      <vt:lpstr>Calibri</vt:lpstr>
      <vt:lpstr>Calibri Light</vt:lpstr>
      <vt:lpstr>DejaVu Serif Condensed</vt:lpstr>
      <vt:lpstr>PT Serif</vt:lpstr>
      <vt:lpstr>Segoe UI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Скобликов Петр Николаевич</dc:creator>
  <cp:lastModifiedBy>Лотоцкая Татьяна Викторовна</cp:lastModifiedBy>
  <cp:revision>92</cp:revision>
  <cp:lastPrinted>2020-02-06T07:57:39Z</cp:lastPrinted>
  <dcterms:created xsi:type="dcterms:W3CDTF">2019-04-08T15:29:48Z</dcterms:created>
  <dcterms:modified xsi:type="dcterms:W3CDTF">2020-02-06T09:49:45Z</dcterms:modified>
</cp:coreProperties>
</file>